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4"/>
  </p:notesMasterIdLst>
  <p:handoutMasterIdLst>
    <p:handoutMasterId r:id="rId65"/>
  </p:handoutMasterIdLst>
  <p:sldIdLst>
    <p:sldId id="360" r:id="rId2"/>
    <p:sldId id="291" r:id="rId3"/>
    <p:sldId id="263" r:id="rId4"/>
    <p:sldId id="389" r:id="rId5"/>
    <p:sldId id="809" r:id="rId6"/>
    <p:sldId id="837" r:id="rId7"/>
    <p:sldId id="708" r:id="rId8"/>
    <p:sldId id="806" r:id="rId9"/>
    <p:sldId id="807" r:id="rId10"/>
    <p:sldId id="824" r:id="rId11"/>
    <p:sldId id="838" r:id="rId12"/>
    <p:sldId id="390" r:id="rId13"/>
    <p:sldId id="794" r:id="rId14"/>
    <p:sldId id="797" r:id="rId15"/>
    <p:sldId id="872" r:id="rId16"/>
    <p:sldId id="873" r:id="rId17"/>
    <p:sldId id="298" r:id="rId18"/>
    <p:sldId id="415" r:id="rId19"/>
    <p:sldId id="870" r:id="rId20"/>
    <p:sldId id="871" r:id="rId21"/>
    <p:sldId id="839" r:id="rId22"/>
    <p:sldId id="830" r:id="rId23"/>
    <p:sldId id="775" r:id="rId24"/>
    <p:sldId id="852" r:id="rId25"/>
    <p:sldId id="869" r:id="rId26"/>
    <p:sldId id="780" r:id="rId27"/>
    <p:sldId id="766" r:id="rId28"/>
    <p:sldId id="781" r:id="rId29"/>
    <p:sldId id="782" r:id="rId30"/>
    <p:sldId id="783" r:id="rId31"/>
    <p:sldId id="787" r:id="rId32"/>
    <p:sldId id="788" r:id="rId33"/>
    <p:sldId id="831" r:id="rId34"/>
    <p:sldId id="862" r:id="rId35"/>
    <p:sldId id="841" r:id="rId36"/>
    <p:sldId id="808" r:id="rId37"/>
    <p:sldId id="851" r:id="rId38"/>
    <p:sldId id="858" r:id="rId39"/>
    <p:sldId id="859" r:id="rId40"/>
    <p:sldId id="857" r:id="rId41"/>
    <p:sldId id="876" r:id="rId42"/>
    <p:sldId id="860" r:id="rId43"/>
    <p:sldId id="789" r:id="rId44"/>
    <p:sldId id="842" r:id="rId45"/>
    <p:sldId id="861" r:id="rId46"/>
    <p:sldId id="863" r:id="rId47"/>
    <p:sldId id="864" r:id="rId48"/>
    <p:sldId id="832" r:id="rId49"/>
    <p:sldId id="833" r:id="rId50"/>
    <p:sldId id="836" r:id="rId51"/>
    <p:sldId id="843" r:id="rId52"/>
    <p:sldId id="867" r:id="rId53"/>
    <p:sldId id="865" r:id="rId54"/>
    <p:sldId id="866" r:id="rId55"/>
    <p:sldId id="845" r:id="rId56"/>
    <p:sldId id="850" r:id="rId57"/>
    <p:sldId id="849" r:id="rId58"/>
    <p:sldId id="799" r:id="rId59"/>
    <p:sldId id="868" r:id="rId60"/>
    <p:sldId id="874" r:id="rId61"/>
    <p:sldId id="820" r:id="rId62"/>
    <p:sldId id="875" r:id="rId63"/>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Índice" id="{BF5B1EF1-3E13-494B-B07C-727316AFC2A3}">
          <p14:sldIdLst>
            <p14:sldId id="360"/>
            <p14:sldId id="291"/>
          </p14:sldIdLst>
        </p14:section>
        <p14:section name="1. Introdução" id="{738396C0-A681-4CDF-9171-AF50C721E21E}">
          <p14:sldIdLst>
            <p14:sldId id="263"/>
            <p14:sldId id="389"/>
            <p14:sldId id="809"/>
            <p14:sldId id="837"/>
            <p14:sldId id="708"/>
            <p14:sldId id="806"/>
            <p14:sldId id="807"/>
            <p14:sldId id="824"/>
            <p14:sldId id="838"/>
          </p14:sldIdLst>
        </p14:section>
        <p14:section name="2. Background" id="{9A16773A-56BD-4794-976C-4BDA0914496F}">
          <p14:sldIdLst>
            <p14:sldId id="390"/>
            <p14:sldId id="794"/>
            <p14:sldId id="797"/>
            <p14:sldId id="872"/>
            <p14:sldId id="873"/>
            <p14:sldId id="298"/>
            <p14:sldId id="415"/>
            <p14:sldId id="870"/>
          </p14:sldIdLst>
        </p14:section>
        <p14:section name="3. Metodologia" id="{7E83877F-0F7B-41B8-985A-639E789A6D8B}">
          <p14:sldIdLst>
            <p14:sldId id="871"/>
            <p14:sldId id="839"/>
          </p14:sldIdLst>
        </p14:section>
        <p14:section name="A. Innate Immunity Through Assurances" id="{DB1EA8C3-5E69-4C5A-9DB3-6D2845B33B8E}">
          <p14:sldIdLst>
            <p14:sldId id="830"/>
            <p14:sldId id="775"/>
            <p14:sldId id="852"/>
            <p14:sldId id="869"/>
          </p14:sldIdLst>
        </p14:section>
        <p14:section name="B. Adaptive Immunity Through Learning" id="{810B3D56-02B1-4A17-AC9E-D2542B78489C}">
          <p14:sldIdLst>
            <p14:sldId id="780"/>
          </p14:sldIdLst>
        </p14:section>
        <p14:section name="Data Processing" id="{65A0158C-337A-403F-B9F5-30BD2137A70B}">
          <p14:sldIdLst>
            <p14:sldId id="766"/>
            <p14:sldId id="781"/>
          </p14:sldIdLst>
        </p14:section>
        <p14:section name="Data Labeling" id="{665DBD99-6092-442E-AB3E-D60042D1D5F3}">
          <p14:sldIdLst>
            <p14:sldId id="782"/>
          </p14:sldIdLst>
        </p14:section>
        <p14:section name="Negative Selection" id="{114D4708-1882-4E2E-887B-9210A0DC2BBE}">
          <p14:sldIdLst>
            <p14:sldId id="783"/>
            <p14:sldId id="787"/>
            <p14:sldId id="788"/>
            <p14:sldId id="831"/>
          </p14:sldIdLst>
        </p14:section>
        <p14:section name="Evaluation" id="{6CB7B2F4-DD50-499F-8561-AC6CAD67C0C1}">
          <p14:sldIdLst>
            <p14:sldId id="862"/>
            <p14:sldId id="841"/>
            <p14:sldId id="808"/>
            <p14:sldId id="851"/>
            <p14:sldId id="858"/>
            <p14:sldId id="859"/>
            <p14:sldId id="857"/>
            <p14:sldId id="876"/>
            <p14:sldId id="860"/>
            <p14:sldId id="789"/>
            <p14:sldId id="842"/>
            <p14:sldId id="861"/>
            <p14:sldId id="863"/>
            <p14:sldId id="864"/>
            <p14:sldId id="832"/>
            <p14:sldId id="833"/>
            <p14:sldId id="836"/>
            <p14:sldId id="843"/>
            <p14:sldId id="867"/>
            <p14:sldId id="865"/>
            <p14:sldId id="866"/>
            <p14:sldId id="845"/>
            <p14:sldId id="850"/>
            <p14:sldId id="849"/>
          </p14:sldIdLst>
        </p14:section>
        <p14:section name="Related Work" id="{45BB672F-8239-40B1-8FD3-9934BE17D543}">
          <p14:sldIdLst>
            <p14:sldId id="799"/>
            <p14:sldId id="868"/>
            <p14:sldId id="874"/>
          </p14:sldIdLst>
        </p14:section>
        <p14:section name="Conclusion" id="{1D85EAD4-D363-48EF-A3F2-5BF856ABB381}">
          <p14:sldIdLst>
            <p14:sldId id="820"/>
            <p14:sldId id="875"/>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E62618-A4EF-6DC4-19D7-C13FA09ECEE5}" name="João Paulo Araujo" initials="JPA" userId="S::joaopaulo.araujo@elogroup.com.br::7a9120ad-0268-46f5-9a10-90ba5d8fba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335B74"/>
    <a:srgbClr val="1CADE4"/>
    <a:srgbClr val="117EA7"/>
    <a:srgbClr val="969FA7"/>
    <a:srgbClr val="F7F7F7"/>
    <a:srgbClr val="189CCE"/>
    <a:srgbClr val="000000"/>
    <a:srgbClr val="D9D9D9"/>
    <a:srgbClr val="CFE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77438" autoAdjust="0"/>
  </p:normalViewPr>
  <p:slideViewPr>
    <p:cSldViewPr snapToGrid="0">
      <p:cViewPr varScale="1">
        <p:scale>
          <a:sx n="88" d="100"/>
          <a:sy n="88" d="100"/>
        </p:scale>
        <p:origin x="1512" y="90"/>
      </p:cViewPr>
      <p:guideLst>
        <p:guide orient="horz" pos="2137"/>
        <p:guide pos="3840"/>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885CD-B8C5-417D-B33E-F8B4984919BF}" type="doc">
      <dgm:prSet loTypeId="urn:microsoft.com/office/officeart/2005/8/layout/pyramid3" loCatId="pyramid" qsTypeId="urn:microsoft.com/office/officeart/2005/8/quickstyle/simple1" qsCatId="simple" csTypeId="urn:microsoft.com/office/officeart/2005/8/colors/accent1_2" csCatId="accent1" phldr="1"/>
      <dgm:spPr/>
    </dgm:pt>
    <dgm:pt modelId="{8BEBB531-73E2-43B2-923E-356310206E2D}">
      <dgm:prSet phldrT="[Texto]"/>
      <dgm:spPr>
        <a:solidFill>
          <a:srgbClr val="288AAF"/>
        </a:solidFill>
      </dgm:spPr>
      <dgm:t>
        <a:bodyPr/>
        <a:lstStyle/>
        <a:p>
          <a:endParaRPr lang="pt-BR" dirty="0"/>
        </a:p>
      </dgm:t>
    </dgm:pt>
    <dgm:pt modelId="{25212998-148A-4C50-BD59-D71801FAA353}" type="parTrans" cxnId="{71008B4E-B2FA-491D-B87B-F8E00F954055}">
      <dgm:prSet/>
      <dgm:spPr/>
      <dgm:t>
        <a:bodyPr/>
        <a:lstStyle/>
        <a:p>
          <a:endParaRPr lang="en-US"/>
        </a:p>
      </dgm:t>
    </dgm:pt>
    <dgm:pt modelId="{C797CD0C-C3EC-4D71-AC4A-3268FA00EAB1}" type="sibTrans" cxnId="{71008B4E-B2FA-491D-B87B-F8E00F954055}">
      <dgm:prSet/>
      <dgm:spPr/>
      <dgm:t>
        <a:bodyPr/>
        <a:lstStyle/>
        <a:p>
          <a:endParaRPr lang="en-US"/>
        </a:p>
      </dgm:t>
    </dgm:pt>
    <dgm:pt modelId="{70954CE0-5E4B-4ED3-9EC1-A6488A367699}">
      <dgm:prSet phldrT="[Texto]"/>
      <dgm:spPr>
        <a:solidFill>
          <a:srgbClr val="1CADE4"/>
        </a:solidFill>
      </dgm:spPr>
      <dgm:t>
        <a:bodyPr/>
        <a:lstStyle/>
        <a:p>
          <a:endParaRPr lang="pt-BR" dirty="0"/>
        </a:p>
      </dgm:t>
    </dgm:pt>
    <dgm:pt modelId="{FADB7151-4F98-4D13-918C-9A1BA7C7A40F}" type="parTrans" cxnId="{41A8D249-2946-4EF6-8254-7D553BEB6E06}">
      <dgm:prSet/>
      <dgm:spPr/>
      <dgm:t>
        <a:bodyPr/>
        <a:lstStyle/>
        <a:p>
          <a:endParaRPr lang="en-US"/>
        </a:p>
      </dgm:t>
    </dgm:pt>
    <dgm:pt modelId="{C4A55137-DC86-4733-8A75-C768E7CA8FE4}" type="sibTrans" cxnId="{41A8D249-2946-4EF6-8254-7D553BEB6E06}">
      <dgm:prSet/>
      <dgm:spPr/>
      <dgm:t>
        <a:bodyPr/>
        <a:lstStyle/>
        <a:p>
          <a:endParaRPr lang="en-US"/>
        </a:p>
      </dgm:t>
    </dgm:pt>
    <dgm:pt modelId="{762DFFD3-F71E-4BAE-8D08-67804165B42E}">
      <dgm:prSet phldrT="[Texto]"/>
      <dgm:spPr>
        <a:solidFill>
          <a:schemeClr val="accent1">
            <a:lumMod val="60000"/>
            <a:lumOff val="40000"/>
          </a:schemeClr>
        </a:solidFill>
      </dgm:spPr>
      <dgm:t>
        <a:bodyPr/>
        <a:lstStyle/>
        <a:p>
          <a:endParaRPr lang="pt-BR" dirty="0"/>
        </a:p>
      </dgm:t>
    </dgm:pt>
    <dgm:pt modelId="{95FCFD48-CF30-438E-98CC-6EF657613D3A}" type="parTrans" cxnId="{AEF3171D-236F-4061-8407-E49500E81B7C}">
      <dgm:prSet/>
      <dgm:spPr/>
      <dgm:t>
        <a:bodyPr/>
        <a:lstStyle/>
        <a:p>
          <a:endParaRPr lang="en-US"/>
        </a:p>
      </dgm:t>
    </dgm:pt>
    <dgm:pt modelId="{39A5002C-9BE3-485B-810A-E7A365FFD5DD}" type="sibTrans" cxnId="{AEF3171D-236F-4061-8407-E49500E81B7C}">
      <dgm:prSet/>
      <dgm:spPr/>
      <dgm:t>
        <a:bodyPr/>
        <a:lstStyle/>
        <a:p>
          <a:endParaRPr lang="en-US"/>
        </a:p>
      </dgm:t>
    </dgm:pt>
    <dgm:pt modelId="{361018C6-EB6B-49E4-8912-16597EB05071}">
      <dgm:prSet phldrT="[Texto]"/>
      <dgm:spPr>
        <a:solidFill>
          <a:schemeClr val="accent1">
            <a:lumMod val="40000"/>
            <a:lumOff val="60000"/>
          </a:schemeClr>
        </a:solidFill>
      </dgm:spPr>
      <dgm:t>
        <a:bodyPr/>
        <a:lstStyle/>
        <a:p>
          <a:endParaRPr lang="en-US" dirty="0"/>
        </a:p>
      </dgm:t>
    </dgm:pt>
    <dgm:pt modelId="{EC348829-78E4-4E41-A907-923604F3BAC3}" type="parTrans" cxnId="{90C89029-9018-4AF2-9A55-1F6D9FDFFF6A}">
      <dgm:prSet/>
      <dgm:spPr/>
      <dgm:t>
        <a:bodyPr/>
        <a:lstStyle/>
        <a:p>
          <a:endParaRPr lang="en-US"/>
        </a:p>
      </dgm:t>
    </dgm:pt>
    <dgm:pt modelId="{12F9A38B-45B8-4C68-B33D-674281AFBC64}" type="sibTrans" cxnId="{90C89029-9018-4AF2-9A55-1F6D9FDFFF6A}">
      <dgm:prSet/>
      <dgm:spPr/>
      <dgm:t>
        <a:bodyPr/>
        <a:lstStyle/>
        <a:p>
          <a:endParaRPr lang="en-US"/>
        </a:p>
      </dgm:t>
    </dgm:pt>
    <dgm:pt modelId="{F4DF05C1-AFFD-4024-A490-741434B5F6BC}" type="pres">
      <dgm:prSet presAssocID="{115885CD-B8C5-417D-B33E-F8B4984919BF}" presName="Name0" presStyleCnt="0">
        <dgm:presLayoutVars>
          <dgm:dir/>
          <dgm:animLvl val="lvl"/>
          <dgm:resizeHandles val="exact"/>
        </dgm:presLayoutVars>
      </dgm:prSet>
      <dgm:spPr/>
    </dgm:pt>
    <dgm:pt modelId="{2D3CF66C-A108-4AD4-BA2B-F8787C50A81B}" type="pres">
      <dgm:prSet presAssocID="{8BEBB531-73E2-43B2-923E-356310206E2D}" presName="Name8" presStyleCnt="0"/>
      <dgm:spPr/>
    </dgm:pt>
    <dgm:pt modelId="{09EFD741-1151-411B-88C7-B0F28DF1068B}" type="pres">
      <dgm:prSet presAssocID="{8BEBB531-73E2-43B2-923E-356310206E2D}" presName="level" presStyleLbl="node1" presStyleIdx="0" presStyleCnt="4">
        <dgm:presLayoutVars>
          <dgm:chMax val="1"/>
          <dgm:bulletEnabled val="1"/>
        </dgm:presLayoutVars>
      </dgm:prSet>
      <dgm:spPr/>
    </dgm:pt>
    <dgm:pt modelId="{2499366A-A147-4857-A9D0-308752152C35}" type="pres">
      <dgm:prSet presAssocID="{8BEBB531-73E2-43B2-923E-356310206E2D}" presName="levelTx" presStyleLbl="revTx" presStyleIdx="0" presStyleCnt="0">
        <dgm:presLayoutVars>
          <dgm:chMax val="1"/>
          <dgm:bulletEnabled val="1"/>
        </dgm:presLayoutVars>
      </dgm:prSet>
      <dgm:spPr/>
    </dgm:pt>
    <dgm:pt modelId="{BA2E5E9A-3EC5-43DE-9DAF-27B4512C23A3}" type="pres">
      <dgm:prSet presAssocID="{70954CE0-5E4B-4ED3-9EC1-A6488A367699}" presName="Name8" presStyleCnt="0"/>
      <dgm:spPr/>
    </dgm:pt>
    <dgm:pt modelId="{05626997-3139-419D-96A0-91B70AE22F84}" type="pres">
      <dgm:prSet presAssocID="{70954CE0-5E4B-4ED3-9EC1-A6488A367699}" presName="level" presStyleLbl="node1" presStyleIdx="1" presStyleCnt="4">
        <dgm:presLayoutVars>
          <dgm:chMax val="1"/>
          <dgm:bulletEnabled val="1"/>
        </dgm:presLayoutVars>
      </dgm:prSet>
      <dgm:spPr/>
    </dgm:pt>
    <dgm:pt modelId="{2177699E-6F5C-495C-8672-22B09B6C7E4F}" type="pres">
      <dgm:prSet presAssocID="{70954CE0-5E4B-4ED3-9EC1-A6488A367699}" presName="levelTx" presStyleLbl="revTx" presStyleIdx="0" presStyleCnt="0">
        <dgm:presLayoutVars>
          <dgm:chMax val="1"/>
          <dgm:bulletEnabled val="1"/>
        </dgm:presLayoutVars>
      </dgm:prSet>
      <dgm:spPr/>
    </dgm:pt>
    <dgm:pt modelId="{FF7E29CB-2FDB-4660-BB44-3998328D434C}" type="pres">
      <dgm:prSet presAssocID="{762DFFD3-F71E-4BAE-8D08-67804165B42E}" presName="Name8" presStyleCnt="0"/>
      <dgm:spPr/>
    </dgm:pt>
    <dgm:pt modelId="{058298C8-5586-4426-9501-13A34528BFCD}" type="pres">
      <dgm:prSet presAssocID="{762DFFD3-F71E-4BAE-8D08-67804165B42E}" presName="level" presStyleLbl="node1" presStyleIdx="2" presStyleCnt="4">
        <dgm:presLayoutVars>
          <dgm:chMax val="1"/>
          <dgm:bulletEnabled val="1"/>
        </dgm:presLayoutVars>
      </dgm:prSet>
      <dgm:spPr/>
    </dgm:pt>
    <dgm:pt modelId="{5B546818-A824-49B2-B499-BC6404FDA76E}" type="pres">
      <dgm:prSet presAssocID="{762DFFD3-F71E-4BAE-8D08-67804165B42E}" presName="levelTx" presStyleLbl="revTx" presStyleIdx="0" presStyleCnt="0">
        <dgm:presLayoutVars>
          <dgm:chMax val="1"/>
          <dgm:bulletEnabled val="1"/>
        </dgm:presLayoutVars>
      </dgm:prSet>
      <dgm:spPr/>
    </dgm:pt>
    <dgm:pt modelId="{DA8A0172-67F4-4EC0-AA0C-2D748059FAEE}" type="pres">
      <dgm:prSet presAssocID="{361018C6-EB6B-49E4-8912-16597EB05071}" presName="Name8" presStyleCnt="0"/>
      <dgm:spPr/>
    </dgm:pt>
    <dgm:pt modelId="{206C7608-68A4-419A-AE4E-F03EE790DB96}" type="pres">
      <dgm:prSet presAssocID="{361018C6-EB6B-49E4-8912-16597EB05071}" presName="level" presStyleLbl="node1" presStyleIdx="3" presStyleCnt="4">
        <dgm:presLayoutVars>
          <dgm:chMax val="1"/>
          <dgm:bulletEnabled val="1"/>
        </dgm:presLayoutVars>
      </dgm:prSet>
      <dgm:spPr/>
    </dgm:pt>
    <dgm:pt modelId="{77573DF2-1852-47E6-A785-3E539A0E31E9}" type="pres">
      <dgm:prSet presAssocID="{361018C6-EB6B-49E4-8912-16597EB05071}" presName="levelTx" presStyleLbl="revTx" presStyleIdx="0" presStyleCnt="0">
        <dgm:presLayoutVars>
          <dgm:chMax val="1"/>
          <dgm:bulletEnabled val="1"/>
        </dgm:presLayoutVars>
      </dgm:prSet>
      <dgm:spPr/>
    </dgm:pt>
  </dgm:ptLst>
  <dgm:cxnLst>
    <dgm:cxn modelId="{3690C108-0D14-4708-81BF-CAD8C35F39D6}" type="presOf" srcId="{70954CE0-5E4B-4ED3-9EC1-A6488A367699}" destId="{05626997-3139-419D-96A0-91B70AE22F84}" srcOrd="0" destOrd="0" presId="urn:microsoft.com/office/officeart/2005/8/layout/pyramid3"/>
    <dgm:cxn modelId="{AEF3171D-236F-4061-8407-E49500E81B7C}" srcId="{115885CD-B8C5-417D-B33E-F8B4984919BF}" destId="{762DFFD3-F71E-4BAE-8D08-67804165B42E}" srcOrd="2" destOrd="0" parTransId="{95FCFD48-CF30-438E-98CC-6EF657613D3A}" sibTransId="{39A5002C-9BE3-485B-810A-E7A365FFD5DD}"/>
    <dgm:cxn modelId="{036AAB1D-B362-41F5-964D-C206FCC5EC44}" type="presOf" srcId="{762DFFD3-F71E-4BAE-8D08-67804165B42E}" destId="{5B546818-A824-49B2-B499-BC6404FDA76E}" srcOrd="1" destOrd="0" presId="urn:microsoft.com/office/officeart/2005/8/layout/pyramid3"/>
    <dgm:cxn modelId="{90C89029-9018-4AF2-9A55-1F6D9FDFFF6A}" srcId="{115885CD-B8C5-417D-B33E-F8B4984919BF}" destId="{361018C6-EB6B-49E4-8912-16597EB05071}" srcOrd="3" destOrd="0" parTransId="{EC348829-78E4-4E41-A907-923604F3BAC3}" sibTransId="{12F9A38B-45B8-4C68-B33D-674281AFBC64}"/>
    <dgm:cxn modelId="{E4CE4634-F9C2-4234-820E-45F646FD9CB3}" type="presOf" srcId="{115885CD-B8C5-417D-B33E-F8B4984919BF}" destId="{F4DF05C1-AFFD-4024-A490-741434B5F6BC}" srcOrd="0" destOrd="0" presId="urn:microsoft.com/office/officeart/2005/8/layout/pyramid3"/>
    <dgm:cxn modelId="{C683B836-85B4-46FE-8E67-6C6A67E54CD6}" type="presOf" srcId="{70954CE0-5E4B-4ED3-9EC1-A6488A367699}" destId="{2177699E-6F5C-495C-8672-22B09B6C7E4F}" srcOrd="1" destOrd="0" presId="urn:microsoft.com/office/officeart/2005/8/layout/pyramid3"/>
    <dgm:cxn modelId="{E0A8295F-D2AF-43FB-9370-F7BF9E99F35D}" type="presOf" srcId="{762DFFD3-F71E-4BAE-8D08-67804165B42E}" destId="{058298C8-5586-4426-9501-13A34528BFCD}" srcOrd="0" destOrd="0" presId="urn:microsoft.com/office/officeart/2005/8/layout/pyramid3"/>
    <dgm:cxn modelId="{41A8D249-2946-4EF6-8254-7D553BEB6E06}" srcId="{115885CD-B8C5-417D-B33E-F8B4984919BF}" destId="{70954CE0-5E4B-4ED3-9EC1-A6488A367699}" srcOrd="1" destOrd="0" parTransId="{FADB7151-4F98-4D13-918C-9A1BA7C7A40F}" sibTransId="{C4A55137-DC86-4733-8A75-C768E7CA8FE4}"/>
    <dgm:cxn modelId="{71008B4E-B2FA-491D-B87B-F8E00F954055}" srcId="{115885CD-B8C5-417D-B33E-F8B4984919BF}" destId="{8BEBB531-73E2-43B2-923E-356310206E2D}" srcOrd="0" destOrd="0" parTransId="{25212998-148A-4C50-BD59-D71801FAA353}" sibTransId="{C797CD0C-C3EC-4D71-AC4A-3268FA00EAB1}"/>
    <dgm:cxn modelId="{DA60AA71-D102-42CB-AA33-D3DE5EA46158}" type="presOf" srcId="{361018C6-EB6B-49E4-8912-16597EB05071}" destId="{206C7608-68A4-419A-AE4E-F03EE790DB96}" srcOrd="0" destOrd="0" presId="urn:microsoft.com/office/officeart/2005/8/layout/pyramid3"/>
    <dgm:cxn modelId="{BEC43FC7-B3E8-4D3F-9745-7C129ABDCB2A}" type="presOf" srcId="{361018C6-EB6B-49E4-8912-16597EB05071}" destId="{77573DF2-1852-47E6-A785-3E539A0E31E9}" srcOrd="1" destOrd="0" presId="urn:microsoft.com/office/officeart/2005/8/layout/pyramid3"/>
    <dgm:cxn modelId="{6851ABD2-4A40-48D4-AF20-A6E74697C20C}" type="presOf" srcId="{8BEBB531-73E2-43B2-923E-356310206E2D}" destId="{09EFD741-1151-411B-88C7-B0F28DF1068B}" srcOrd="0" destOrd="0" presId="urn:microsoft.com/office/officeart/2005/8/layout/pyramid3"/>
    <dgm:cxn modelId="{108C58EF-3D81-47E5-AC97-D1C47232C9BB}" type="presOf" srcId="{8BEBB531-73E2-43B2-923E-356310206E2D}" destId="{2499366A-A147-4857-A9D0-308752152C35}" srcOrd="1" destOrd="0" presId="urn:microsoft.com/office/officeart/2005/8/layout/pyramid3"/>
    <dgm:cxn modelId="{2242E3D2-3EF8-4798-A382-4B036C5C3ECE}" type="presParOf" srcId="{F4DF05C1-AFFD-4024-A490-741434B5F6BC}" destId="{2D3CF66C-A108-4AD4-BA2B-F8787C50A81B}" srcOrd="0" destOrd="0" presId="urn:microsoft.com/office/officeart/2005/8/layout/pyramid3"/>
    <dgm:cxn modelId="{8D5FC5B1-505D-4F4D-BE8D-44D7CE10CF97}" type="presParOf" srcId="{2D3CF66C-A108-4AD4-BA2B-F8787C50A81B}" destId="{09EFD741-1151-411B-88C7-B0F28DF1068B}" srcOrd="0" destOrd="0" presId="urn:microsoft.com/office/officeart/2005/8/layout/pyramid3"/>
    <dgm:cxn modelId="{3FF34094-5D79-4930-A0CC-098FDF8D3630}" type="presParOf" srcId="{2D3CF66C-A108-4AD4-BA2B-F8787C50A81B}" destId="{2499366A-A147-4857-A9D0-308752152C35}" srcOrd="1" destOrd="0" presId="urn:microsoft.com/office/officeart/2005/8/layout/pyramid3"/>
    <dgm:cxn modelId="{E95ACBB4-7C94-418F-83BC-BCE19BD68106}" type="presParOf" srcId="{F4DF05C1-AFFD-4024-A490-741434B5F6BC}" destId="{BA2E5E9A-3EC5-43DE-9DAF-27B4512C23A3}" srcOrd="1" destOrd="0" presId="urn:microsoft.com/office/officeart/2005/8/layout/pyramid3"/>
    <dgm:cxn modelId="{119D1B83-6B1B-4C33-B5A0-93C472D71A75}" type="presParOf" srcId="{BA2E5E9A-3EC5-43DE-9DAF-27B4512C23A3}" destId="{05626997-3139-419D-96A0-91B70AE22F84}" srcOrd="0" destOrd="0" presId="urn:microsoft.com/office/officeart/2005/8/layout/pyramid3"/>
    <dgm:cxn modelId="{9DBF5AD1-3A56-4181-908D-736A493B8B02}" type="presParOf" srcId="{BA2E5E9A-3EC5-43DE-9DAF-27B4512C23A3}" destId="{2177699E-6F5C-495C-8672-22B09B6C7E4F}" srcOrd="1" destOrd="0" presId="urn:microsoft.com/office/officeart/2005/8/layout/pyramid3"/>
    <dgm:cxn modelId="{A0967F8A-E708-4EE2-827A-09B676976245}" type="presParOf" srcId="{F4DF05C1-AFFD-4024-A490-741434B5F6BC}" destId="{FF7E29CB-2FDB-4660-BB44-3998328D434C}" srcOrd="2" destOrd="0" presId="urn:microsoft.com/office/officeart/2005/8/layout/pyramid3"/>
    <dgm:cxn modelId="{7BDACCDA-D502-4B14-8CEB-FBAA08746FA0}" type="presParOf" srcId="{FF7E29CB-2FDB-4660-BB44-3998328D434C}" destId="{058298C8-5586-4426-9501-13A34528BFCD}" srcOrd="0" destOrd="0" presId="urn:microsoft.com/office/officeart/2005/8/layout/pyramid3"/>
    <dgm:cxn modelId="{4B4E8A3F-47AC-4C21-B725-73C4C1D7637F}" type="presParOf" srcId="{FF7E29CB-2FDB-4660-BB44-3998328D434C}" destId="{5B546818-A824-49B2-B499-BC6404FDA76E}" srcOrd="1" destOrd="0" presId="urn:microsoft.com/office/officeart/2005/8/layout/pyramid3"/>
    <dgm:cxn modelId="{5F94108A-C3BD-436B-8DB9-E3501A31FF10}" type="presParOf" srcId="{F4DF05C1-AFFD-4024-A490-741434B5F6BC}" destId="{DA8A0172-67F4-4EC0-AA0C-2D748059FAEE}" srcOrd="3" destOrd="0" presId="urn:microsoft.com/office/officeart/2005/8/layout/pyramid3"/>
    <dgm:cxn modelId="{AA583A5B-DF53-4F12-9F46-D441D0E6EA50}" type="presParOf" srcId="{DA8A0172-67F4-4EC0-AA0C-2D748059FAEE}" destId="{206C7608-68A4-419A-AE4E-F03EE790DB96}" srcOrd="0" destOrd="0" presId="urn:microsoft.com/office/officeart/2005/8/layout/pyramid3"/>
    <dgm:cxn modelId="{3958A787-309B-473A-BE3B-E16C4DE6F21A}" type="presParOf" srcId="{DA8A0172-67F4-4EC0-AA0C-2D748059FAEE}" destId="{77573DF2-1852-47E6-A785-3E539A0E31E9}"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5885CD-B8C5-417D-B33E-F8B4984919BF}" type="doc">
      <dgm:prSet loTypeId="urn:microsoft.com/office/officeart/2005/8/layout/pyramid3" loCatId="pyramid" qsTypeId="urn:microsoft.com/office/officeart/2005/8/quickstyle/simple1" qsCatId="simple" csTypeId="urn:microsoft.com/office/officeart/2005/8/colors/accent1_2" csCatId="accent1" phldr="1"/>
      <dgm:spPr/>
    </dgm:pt>
    <dgm:pt modelId="{8BEBB531-73E2-43B2-923E-356310206E2D}">
      <dgm:prSet phldrT="[Texto]"/>
      <dgm:spPr>
        <a:solidFill>
          <a:srgbClr val="288AAF"/>
        </a:solidFill>
      </dgm:spPr>
      <dgm:t>
        <a:bodyPr/>
        <a:lstStyle/>
        <a:p>
          <a:endParaRPr lang="pt-BR" dirty="0"/>
        </a:p>
      </dgm:t>
    </dgm:pt>
    <dgm:pt modelId="{25212998-148A-4C50-BD59-D71801FAA353}" type="parTrans" cxnId="{71008B4E-B2FA-491D-B87B-F8E00F954055}">
      <dgm:prSet/>
      <dgm:spPr/>
      <dgm:t>
        <a:bodyPr/>
        <a:lstStyle/>
        <a:p>
          <a:endParaRPr lang="en-US"/>
        </a:p>
      </dgm:t>
    </dgm:pt>
    <dgm:pt modelId="{C797CD0C-C3EC-4D71-AC4A-3268FA00EAB1}" type="sibTrans" cxnId="{71008B4E-B2FA-491D-B87B-F8E00F954055}">
      <dgm:prSet/>
      <dgm:spPr/>
      <dgm:t>
        <a:bodyPr/>
        <a:lstStyle/>
        <a:p>
          <a:endParaRPr lang="en-US"/>
        </a:p>
      </dgm:t>
    </dgm:pt>
    <dgm:pt modelId="{70954CE0-5E4B-4ED3-9EC1-A6488A367699}">
      <dgm:prSet phldrT="[Texto]"/>
      <dgm:spPr>
        <a:solidFill>
          <a:srgbClr val="1CADE4"/>
        </a:solidFill>
      </dgm:spPr>
      <dgm:t>
        <a:bodyPr/>
        <a:lstStyle/>
        <a:p>
          <a:endParaRPr lang="pt-BR" dirty="0"/>
        </a:p>
      </dgm:t>
    </dgm:pt>
    <dgm:pt modelId="{FADB7151-4F98-4D13-918C-9A1BA7C7A40F}" type="parTrans" cxnId="{41A8D249-2946-4EF6-8254-7D553BEB6E06}">
      <dgm:prSet/>
      <dgm:spPr/>
      <dgm:t>
        <a:bodyPr/>
        <a:lstStyle/>
        <a:p>
          <a:endParaRPr lang="en-US"/>
        </a:p>
      </dgm:t>
    </dgm:pt>
    <dgm:pt modelId="{C4A55137-DC86-4733-8A75-C768E7CA8FE4}" type="sibTrans" cxnId="{41A8D249-2946-4EF6-8254-7D553BEB6E06}">
      <dgm:prSet/>
      <dgm:spPr/>
      <dgm:t>
        <a:bodyPr/>
        <a:lstStyle/>
        <a:p>
          <a:endParaRPr lang="en-US"/>
        </a:p>
      </dgm:t>
    </dgm:pt>
    <dgm:pt modelId="{762DFFD3-F71E-4BAE-8D08-67804165B42E}">
      <dgm:prSet phldrT="[Texto]"/>
      <dgm:spPr>
        <a:solidFill>
          <a:schemeClr val="accent1">
            <a:lumMod val="60000"/>
            <a:lumOff val="40000"/>
          </a:schemeClr>
        </a:solidFill>
      </dgm:spPr>
      <dgm:t>
        <a:bodyPr/>
        <a:lstStyle/>
        <a:p>
          <a:endParaRPr lang="pt-BR" dirty="0"/>
        </a:p>
      </dgm:t>
    </dgm:pt>
    <dgm:pt modelId="{95FCFD48-CF30-438E-98CC-6EF657613D3A}" type="parTrans" cxnId="{AEF3171D-236F-4061-8407-E49500E81B7C}">
      <dgm:prSet/>
      <dgm:spPr/>
      <dgm:t>
        <a:bodyPr/>
        <a:lstStyle/>
        <a:p>
          <a:endParaRPr lang="en-US"/>
        </a:p>
      </dgm:t>
    </dgm:pt>
    <dgm:pt modelId="{39A5002C-9BE3-485B-810A-E7A365FFD5DD}" type="sibTrans" cxnId="{AEF3171D-236F-4061-8407-E49500E81B7C}">
      <dgm:prSet/>
      <dgm:spPr/>
      <dgm:t>
        <a:bodyPr/>
        <a:lstStyle/>
        <a:p>
          <a:endParaRPr lang="en-US"/>
        </a:p>
      </dgm:t>
    </dgm:pt>
    <dgm:pt modelId="{361018C6-EB6B-49E4-8912-16597EB05071}">
      <dgm:prSet phldrT="[Texto]"/>
      <dgm:spPr>
        <a:solidFill>
          <a:schemeClr val="accent1">
            <a:lumMod val="40000"/>
            <a:lumOff val="60000"/>
          </a:schemeClr>
        </a:solidFill>
      </dgm:spPr>
      <dgm:t>
        <a:bodyPr/>
        <a:lstStyle/>
        <a:p>
          <a:endParaRPr lang="en-US" dirty="0"/>
        </a:p>
      </dgm:t>
    </dgm:pt>
    <dgm:pt modelId="{EC348829-78E4-4E41-A907-923604F3BAC3}" type="parTrans" cxnId="{90C89029-9018-4AF2-9A55-1F6D9FDFFF6A}">
      <dgm:prSet/>
      <dgm:spPr/>
      <dgm:t>
        <a:bodyPr/>
        <a:lstStyle/>
        <a:p>
          <a:endParaRPr lang="en-US"/>
        </a:p>
      </dgm:t>
    </dgm:pt>
    <dgm:pt modelId="{12F9A38B-45B8-4C68-B33D-674281AFBC64}" type="sibTrans" cxnId="{90C89029-9018-4AF2-9A55-1F6D9FDFFF6A}">
      <dgm:prSet/>
      <dgm:spPr/>
      <dgm:t>
        <a:bodyPr/>
        <a:lstStyle/>
        <a:p>
          <a:endParaRPr lang="en-US"/>
        </a:p>
      </dgm:t>
    </dgm:pt>
    <dgm:pt modelId="{F4DF05C1-AFFD-4024-A490-741434B5F6BC}" type="pres">
      <dgm:prSet presAssocID="{115885CD-B8C5-417D-B33E-F8B4984919BF}" presName="Name0" presStyleCnt="0">
        <dgm:presLayoutVars>
          <dgm:dir/>
          <dgm:animLvl val="lvl"/>
          <dgm:resizeHandles val="exact"/>
        </dgm:presLayoutVars>
      </dgm:prSet>
      <dgm:spPr/>
    </dgm:pt>
    <dgm:pt modelId="{2D3CF66C-A108-4AD4-BA2B-F8787C50A81B}" type="pres">
      <dgm:prSet presAssocID="{8BEBB531-73E2-43B2-923E-356310206E2D}" presName="Name8" presStyleCnt="0"/>
      <dgm:spPr/>
    </dgm:pt>
    <dgm:pt modelId="{09EFD741-1151-411B-88C7-B0F28DF1068B}" type="pres">
      <dgm:prSet presAssocID="{8BEBB531-73E2-43B2-923E-356310206E2D}" presName="level" presStyleLbl="node1" presStyleIdx="0" presStyleCnt="4">
        <dgm:presLayoutVars>
          <dgm:chMax val="1"/>
          <dgm:bulletEnabled val="1"/>
        </dgm:presLayoutVars>
      </dgm:prSet>
      <dgm:spPr/>
    </dgm:pt>
    <dgm:pt modelId="{2499366A-A147-4857-A9D0-308752152C35}" type="pres">
      <dgm:prSet presAssocID="{8BEBB531-73E2-43B2-923E-356310206E2D}" presName="levelTx" presStyleLbl="revTx" presStyleIdx="0" presStyleCnt="0">
        <dgm:presLayoutVars>
          <dgm:chMax val="1"/>
          <dgm:bulletEnabled val="1"/>
        </dgm:presLayoutVars>
      </dgm:prSet>
      <dgm:spPr/>
    </dgm:pt>
    <dgm:pt modelId="{BA2E5E9A-3EC5-43DE-9DAF-27B4512C23A3}" type="pres">
      <dgm:prSet presAssocID="{70954CE0-5E4B-4ED3-9EC1-A6488A367699}" presName="Name8" presStyleCnt="0"/>
      <dgm:spPr/>
    </dgm:pt>
    <dgm:pt modelId="{05626997-3139-419D-96A0-91B70AE22F84}" type="pres">
      <dgm:prSet presAssocID="{70954CE0-5E4B-4ED3-9EC1-A6488A367699}" presName="level" presStyleLbl="node1" presStyleIdx="1" presStyleCnt="4">
        <dgm:presLayoutVars>
          <dgm:chMax val="1"/>
          <dgm:bulletEnabled val="1"/>
        </dgm:presLayoutVars>
      </dgm:prSet>
      <dgm:spPr/>
    </dgm:pt>
    <dgm:pt modelId="{2177699E-6F5C-495C-8672-22B09B6C7E4F}" type="pres">
      <dgm:prSet presAssocID="{70954CE0-5E4B-4ED3-9EC1-A6488A367699}" presName="levelTx" presStyleLbl="revTx" presStyleIdx="0" presStyleCnt="0">
        <dgm:presLayoutVars>
          <dgm:chMax val="1"/>
          <dgm:bulletEnabled val="1"/>
        </dgm:presLayoutVars>
      </dgm:prSet>
      <dgm:spPr/>
    </dgm:pt>
    <dgm:pt modelId="{FF7E29CB-2FDB-4660-BB44-3998328D434C}" type="pres">
      <dgm:prSet presAssocID="{762DFFD3-F71E-4BAE-8D08-67804165B42E}" presName="Name8" presStyleCnt="0"/>
      <dgm:spPr/>
    </dgm:pt>
    <dgm:pt modelId="{058298C8-5586-4426-9501-13A34528BFCD}" type="pres">
      <dgm:prSet presAssocID="{762DFFD3-F71E-4BAE-8D08-67804165B42E}" presName="level" presStyleLbl="node1" presStyleIdx="2" presStyleCnt="4">
        <dgm:presLayoutVars>
          <dgm:chMax val="1"/>
          <dgm:bulletEnabled val="1"/>
        </dgm:presLayoutVars>
      </dgm:prSet>
      <dgm:spPr/>
    </dgm:pt>
    <dgm:pt modelId="{5B546818-A824-49B2-B499-BC6404FDA76E}" type="pres">
      <dgm:prSet presAssocID="{762DFFD3-F71E-4BAE-8D08-67804165B42E}" presName="levelTx" presStyleLbl="revTx" presStyleIdx="0" presStyleCnt="0">
        <dgm:presLayoutVars>
          <dgm:chMax val="1"/>
          <dgm:bulletEnabled val="1"/>
        </dgm:presLayoutVars>
      </dgm:prSet>
      <dgm:spPr/>
    </dgm:pt>
    <dgm:pt modelId="{DA8A0172-67F4-4EC0-AA0C-2D748059FAEE}" type="pres">
      <dgm:prSet presAssocID="{361018C6-EB6B-49E4-8912-16597EB05071}" presName="Name8" presStyleCnt="0"/>
      <dgm:spPr/>
    </dgm:pt>
    <dgm:pt modelId="{206C7608-68A4-419A-AE4E-F03EE790DB96}" type="pres">
      <dgm:prSet presAssocID="{361018C6-EB6B-49E4-8912-16597EB05071}" presName="level" presStyleLbl="node1" presStyleIdx="3" presStyleCnt="4">
        <dgm:presLayoutVars>
          <dgm:chMax val="1"/>
          <dgm:bulletEnabled val="1"/>
        </dgm:presLayoutVars>
      </dgm:prSet>
      <dgm:spPr/>
    </dgm:pt>
    <dgm:pt modelId="{77573DF2-1852-47E6-A785-3E539A0E31E9}" type="pres">
      <dgm:prSet presAssocID="{361018C6-EB6B-49E4-8912-16597EB05071}" presName="levelTx" presStyleLbl="revTx" presStyleIdx="0" presStyleCnt="0">
        <dgm:presLayoutVars>
          <dgm:chMax val="1"/>
          <dgm:bulletEnabled val="1"/>
        </dgm:presLayoutVars>
      </dgm:prSet>
      <dgm:spPr/>
    </dgm:pt>
  </dgm:ptLst>
  <dgm:cxnLst>
    <dgm:cxn modelId="{3690C108-0D14-4708-81BF-CAD8C35F39D6}" type="presOf" srcId="{70954CE0-5E4B-4ED3-9EC1-A6488A367699}" destId="{05626997-3139-419D-96A0-91B70AE22F84}" srcOrd="0" destOrd="0" presId="urn:microsoft.com/office/officeart/2005/8/layout/pyramid3"/>
    <dgm:cxn modelId="{AEF3171D-236F-4061-8407-E49500E81B7C}" srcId="{115885CD-B8C5-417D-B33E-F8B4984919BF}" destId="{762DFFD3-F71E-4BAE-8D08-67804165B42E}" srcOrd="2" destOrd="0" parTransId="{95FCFD48-CF30-438E-98CC-6EF657613D3A}" sibTransId="{39A5002C-9BE3-485B-810A-E7A365FFD5DD}"/>
    <dgm:cxn modelId="{036AAB1D-B362-41F5-964D-C206FCC5EC44}" type="presOf" srcId="{762DFFD3-F71E-4BAE-8D08-67804165B42E}" destId="{5B546818-A824-49B2-B499-BC6404FDA76E}" srcOrd="1" destOrd="0" presId="urn:microsoft.com/office/officeart/2005/8/layout/pyramid3"/>
    <dgm:cxn modelId="{90C89029-9018-4AF2-9A55-1F6D9FDFFF6A}" srcId="{115885CD-B8C5-417D-B33E-F8B4984919BF}" destId="{361018C6-EB6B-49E4-8912-16597EB05071}" srcOrd="3" destOrd="0" parTransId="{EC348829-78E4-4E41-A907-923604F3BAC3}" sibTransId="{12F9A38B-45B8-4C68-B33D-674281AFBC64}"/>
    <dgm:cxn modelId="{E4CE4634-F9C2-4234-820E-45F646FD9CB3}" type="presOf" srcId="{115885CD-B8C5-417D-B33E-F8B4984919BF}" destId="{F4DF05C1-AFFD-4024-A490-741434B5F6BC}" srcOrd="0" destOrd="0" presId="urn:microsoft.com/office/officeart/2005/8/layout/pyramid3"/>
    <dgm:cxn modelId="{C683B836-85B4-46FE-8E67-6C6A67E54CD6}" type="presOf" srcId="{70954CE0-5E4B-4ED3-9EC1-A6488A367699}" destId="{2177699E-6F5C-495C-8672-22B09B6C7E4F}" srcOrd="1" destOrd="0" presId="urn:microsoft.com/office/officeart/2005/8/layout/pyramid3"/>
    <dgm:cxn modelId="{E0A8295F-D2AF-43FB-9370-F7BF9E99F35D}" type="presOf" srcId="{762DFFD3-F71E-4BAE-8D08-67804165B42E}" destId="{058298C8-5586-4426-9501-13A34528BFCD}" srcOrd="0" destOrd="0" presId="urn:microsoft.com/office/officeart/2005/8/layout/pyramid3"/>
    <dgm:cxn modelId="{41A8D249-2946-4EF6-8254-7D553BEB6E06}" srcId="{115885CD-B8C5-417D-B33E-F8B4984919BF}" destId="{70954CE0-5E4B-4ED3-9EC1-A6488A367699}" srcOrd="1" destOrd="0" parTransId="{FADB7151-4F98-4D13-918C-9A1BA7C7A40F}" sibTransId="{C4A55137-DC86-4733-8A75-C768E7CA8FE4}"/>
    <dgm:cxn modelId="{71008B4E-B2FA-491D-B87B-F8E00F954055}" srcId="{115885CD-B8C5-417D-B33E-F8B4984919BF}" destId="{8BEBB531-73E2-43B2-923E-356310206E2D}" srcOrd="0" destOrd="0" parTransId="{25212998-148A-4C50-BD59-D71801FAA353}" sibTransId="{C797CD0C-C3EC-4D71-AC4A-3268FA00EAB1}"/>
    <dgm:cxn modelId="{DA60AA71-D102-42CB-AA33-D3DE5EA46158}" type="presOf" srcId="{361018C6-EB6B-49E4-8912-16597EB05071}" destId="{206C7608-68A4-419A-AE4E-F03EE790DB96}" srcOrd="0" destOrd="0" presId="urn:microsoft.com/office/officeart/2005/8/layout/pyramid3"/>
    <dgm:cxn modelId="{BEC43FC7-B3E8-4D3F-9745-7C129ABDCB2A}" type="presOf" srcId="{361018C6-EB6B-49E4-8912-16597EB05071}" destId="{77573DF2-1852-47E6-A785-3E539A0E31E9}" srcOrd="1" destOrd="0" presId="urn:microsoft.com/office/officeart/2005/8/layout/pyramid3"/>
    <dgm:cxn modelId="{6851ABD2-4A40-48D4-AF20-A6E74697C20C}" type="presOf" srcId="{8BEBB531-73E2-43B2-923E-356310206E2D}" destId="{09EFD741-1151-411B-88C7-B0F28DF1068B}" srcOrd="0" destOrd="0" presId="urn:microsoft.com/office/officeart/2005/8/layout/pyramid3"/>
    <dgm:cxn modelId="{108C58EF-3D81-47E5-AC97-D1C47232C9BB}" type="presOf" srcId="{8BEBB531-73E2-43B2-923E-356310206E2D}" destId="{2499366A-A147-4857-A9D0-308752152C35}" srcOrd="1" destOrd="0" presId="urn:microsoft.com/office/officeart/2005/8/layout/pyramid3"/>
    <dgm:cxn modelId="{2242E3D2-3EF8-4798-A382-4B036C5C3ECE}" type="presParOf" srcId="{F4DF05C1-AFFD-4024-A490-741434B5F6BC}" destId="{2D3CF66C-A108-4AD4-BA2B-F8787C50A81B}" srcOrd="0" destOrd="0" presId="urn:microsoft.com/office/officeart/2005/8/layout/pyramid3"/>
    <dgm:cxn modelId="{8D5FC5B1-505D-4F4D-BE8D-44D7CE10CF97}" type="presParOf" srcId="{2D3CF66C-A108-4AD4-BA2B-F8787C50A81B}" destId="{09EFD741-1151-411B-88C7-B0F28DF1068B}" srcOrd="0" destOrd="0" presId="urn:microsoft.com/office/officeart/2005/8/layout/pyramid3"/>
    <dgm:cxn modelId="{3FF34094-5D79-4930-A0CC-098FDF8D3630}" type="presParOf" srcId="{2D3CF66C-A108-4AD4-BA2B-F8787C50A81B}" destId="{2499366A-A147-4857-A9D0-308752152C35}" srcOrd="1" destOrd="0" presId="urn:microsoft.com/office/officeart/2005/8/layout/pyramid3"/>
    <dgm:cxn modelId="{E95ACBB4-7C94-418F-83BC-BCE19BD68106}" type="presParOf" srcId="{F4DF05C1-AFFD-4024-A490-741434B5F6BC}" destId="{BA2E5E9A-3EC5-43DE-9DAF-27B4512C23A3}" srcOrd="1" destOrd="0" presId="urn:microsoft.com/office/officeart/2005/8/layout/pyramid3"/>
    <dgm:cxn modelId="{119D1B83-6B1B-4C33-B5A0-93C472D71A75}" type="presParOf" srcId="{BA2E5E9A-3EC5-43DE-9DAF-27B4512C23A3}" destId="{05626997-3139-419D-96A0-91B70AE22F84}" srcOrd="0" destOrd="0" presId="urn:microsoft.com/office/officeart/2005/8/layout/pyramid3"/>
    <dgm:cxn modelId="{9DBF5AD1-3A56-4181-908D-736A493B8B02}" type="presParOf" srcId="{BA2E5E9A-3EC5-43DE-9DAF-27B4512C23A3}" destId="{2177699E-6F5C-495C-8672-22B09B6C7E4F}" srcOrd="1" destOrd="0" presId="urn:microsoft.com/office/officeart/2005/8/layout/pyramid3"/>
    <dgm:cxn modelId="{A0967F8A-E708-4EE2-827A-09B676976245}" type="presParOf" srcId="{F4DF05C1-AFFD-4024-A490-741434B5F6BC}" destId="{FF7E29CB-2FDB-4660-BB44-3998328D434C}" srcOrd="2" destOrd="0" presId="urn:microsoft.com/office/officeart/2005/8/layout/pyramid3"/>
    <dgm:cxn modelId="{7BDACCDA-D502-4B14-8CEB-FBAA08746FA0}" type="presParOf" srcId="{FF7E29CB-2FDB-4660-BB44-3998328D434C}" destId="{058298C8-5586-4426-9501-13A34528BFCD}" srcOrd="0" destOrd="0" presId="urn:microsoft.com/office/officeart/2005/8/layout/pyramid3"/>
    <dgm:cxn modelId="{4B4E8A3F-47AC-4C21-B725-73C4C1D7637F}" type="presParOf" srcId="{FF7E29CB-2FDB-4660-BB44-3998328D434C}" destId="{5B546818-A824-49B2-B499-BC6404FDA76E}" srcOrd="1" destOrd="0" presId="urn:microsoft.com/office/officeart/2005/8/layout/pyramid3"/>
    <dgm:cxn modelId="{5F94108A-C3BD-436B-8DB9-E3501A31FF10}" type="presParOf" srcId="{F4DF05C1-AFFD-4024-A490-741434B5F6BC}" destId="{DA8A0172-67F4-4EC0-AA0C-2D748059FAEE}" srcOrd="3" destOrd="0" presId="urn:microsoft.com/office/officeart/2005/8/layout/pyramid3"/>
    <dgm:cxn modelId="{AA583A5B-DF53-4F12-9F46-D441D0E6EA50}" type="presParOf" srcId="{DA8A0172-67F4-4EC0-AA0C-2D748059FAEE}" destId="{206C7608-68A4-419A-AE4E-F03EE790DB96}" srcOrd="0" destOrd="0" presId="urn:microsoft.com/office/officeart/2005/8/layout/pyramid3"/>
    <dgm:cxn modelId="{3958A787-309B-473A-BE3B-E16C4DE6F21A}" type="presParOf" srcId="{DA8A0172-67F4-4EC0-AA0C-2D748059FAEE}" destId="{77573DF2-1852-47E6-A785-3E539A0E31E9}"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5885CD-B8C5-417D-B33E-F8B4984919BF}" type="doc">
      <dgm:prSet loTypeId="urn:microsoft.com/office/officeart/2005/8/layout/pyramid3" loCatId="pyramid" qsTypeId="urn:microsoft.com/office/officeart/2005/8/quickstyle/simple1" qsCatId="simple" csTypeId="urn:microsoft.com/office/officeart/2005/8/colors/accent1_2" csCatId="accent1" phldr="1"/>
      <dgm:spPr/>
    </dgm:pt>
    <dgm:pt modelId="{8BEBB531-73E2-43B2-923E-356310206E2D}">
      <dgm:prSet phldrT="[Texto]"/>
      <dgm:spPr>
        <a:solidFill>
          <a:srgbClr val="288AAF"/>
        </a:solidFill>
      </dgm:spPr>
      <dgm:t>
        <a:bodyPr/>
        <a:lstStyle/>
        <a:p>
          <a:endParaRPr lang="pt-BR" dirty="0"/>
        </a:p>
      </dgm:t>
    </dgm:pt>
    <dgm:pt modelId="{25212998-148A-4C50-BD59-D71801FAA353}" type="parTrans" cxnId="{71008B4E-B2FA-491D-B87B-F8E00F954055}">
      <dgm:prSet/>
      <dgm:spPr/>
      <dgm:t>
        <a:bodyPr/>
        <a:lstStyle/>
        <a:p>
          <a:endParaRPr lang="en-US"/>
        </a:p>
      </dgm:t>
    </dgm:pt>
    <dgm:pt modelId="{C797CD0C-C3EC-4D71-AC4A-3268FA00EAB1}" type="sibTrans" cxnId="{71008B4E-B2FA-491D-B87B-F8E00F954055}">
      <dgm:prSet/>
      <dgm:spPr/>
      <dgm:t>
        <a:bodyPr/>
        <a:lstStyle/>
        <a:p>
          <a:endParaRPr lang="en-US"/>
        </a:p>
      </dgm:t>
    </dgm:pt>
    <dgm:pt modelId="{70954CE0-5E4B-4ED3-9EC1-A6488A367699}">
      <dgm:prSet phldrT="[Texto]"/>
      <dgm:spPr>
        <a:solidFill>
          <a:srgbClr val="1CADE4"/>
        </a:solidFill>
      </dgm:spPr>
      <dgm:t>
        <a:bodyPr/>
        <a:lstStyle/>
        <a:p>
          <a:endParaRPr lang="pt-BR" dirty="0"/>
        </a:p>
      </dgm:t>
    </dgm:pt>
    <dgm:pt modelId="{FADB7151-4F98-4D13-918C-9A1BA7C7A40F}" type="parTrans" cxnId="{41A8D249-2946-4EF6-8254-7D553BEB6E06}">
      <dgm:prSet/>
      <dgm:spPr/>
      <dgm:t>
        <a:bodyPr/>
        <a:lstStyle/>
        <a:p>
          <a:endParaRPr lang="en-US"/>
        </a:p>
      </dgm:t>
    </dgm:pt>
    <dgm:pt modelId="{C4A55137-DC86-4733-8A75-C768E7CA8FE4}" type="sibTrans" cxnId="{41A8D249-2946-4EF6-8254-7D553BEB6E06}">
      <dgm:prSet/>
      <dgm:spPr/>
      <dgm:t>
        <a:bodyPr/>
        <a:lstStyle/>
        <a:p>
          <a:endParaRPr lang="en-US"/>
        </a:p>
      </dgm:t>
    </dgm:pt>
    <dgm:pt modelId="{762DFFD3-F71E-4BAE-8D08-67804165B42E}">
      <dgm:prSet phldrT="[Texto]"/>
      <dgm:spPr>
        <a:solidFill>
          <a:schemeClr val="accent1">
            <a:lumMod val="60000"/>
            <a:lumOff val="40000"/>
          </a:schemeClr>
        </a:solidFill>
      </dgm:spPr>
      <dgm:t>
        <a:bodyPr/>
        <a:lstStyle/>
        <a:p>
          <a:endParaRPr lang="pt-BR" dirty="0"/>
        </a:p>
      </dgm:t>
    </dgm:pt>
    <dgm:pt modelId="{95FCFD48-CF30-438E-98CC-6EF657613D3A}" type="parTrans" cxnId="{AEF3171D-236F-4061-8407-E49500E81B7C}">
      <dgm:prSet/>
      <dgm:spPr/>
      <dgm:t>
        <a:bodyPr/>
        <a:lstStyle/>
        <a:p>
          <a:endParaRPr lang="en-US"/>
        </a:p>
      </dgm:t>
    </dgm:pt>
    <dgm:pt modelId="{39A5002C-9BE3-485B-810A-E7A365FFD5DD}" type="sibTrans" cxnId="{AEF3171D-236F-4061-8407-E49500E81B7C}">
      <dgm:prSet/>
      <dgm:spPr/>
      <dgm:t>
        <a:bodyPr/>
        <a:lstStyle/>
        <a:p>
          <a:endParaRPr lang="en-US"/>
        </a:p>
      </dgm:t>
    </dgm:pt>
    <dgm:pt modelId="{361018C6-EB6B-49E4-8912-16597EB05071}">
      <dgm:prSet phldrT="[Texto]"/>
      <dgm:spPr>
        <a:solidFill>
          <a:schemeClr val="accent1">
            <a:lumMod val="40000"/>
            <a:lumOff val="60000"/>
          </a:schemeClr>
        </a:solidFill>
      </dgm:spPr>
      <dgm:t>
        <a:bodyPr/>
        <a:lstStyle/>
        <a:p>
          <a:endParaRPr lang="en-US" dirty="0"/>
        </a:p>
      </dgm:t>
    </dgm:pt>
    <dgm:pt modelId="{EC348829-78E4-4E41-A907-923604F3BAC3}" type="parTrans" cxnId="{90C89029-9018-4AF2-9A55-1F6D9FDFFF6A}">
      <dgm:prSet/>
      <dgm:spPr/>
      <dgm:t>
        <a:bodyPr/>
        <a:lstStyle/>
        <a:p>
          <a:endParaRPr lang="en-US"/>
        </a:p>
      </dgm:t>
    </dgm:pt>
    <dgm:pt modelId="{12F9A38B-45B8-4C68-B33D-674281AFBC64}" type="sibTrans" cxnId="{90C89029-9018-4AF2-9A55-1F6D9FDFFF6A}">
      <dgm:prSet/>
      <dgm:spPr/>
      <dgm:t>
        <a:bodyPr/>
        <a:lstStyle/>
        <a:p>
          <a:endParaRPr lang="en-US"/>
        </a:p>
      </dgm:t>
    </dgm:pt>
    <dgm:pt modelId="{F4DF05C1-AFFD-4024-A490-741434B5F6BC}" type="pres">
      <dgm:prSet presAssocID="{115885CD-B8C5-417D-B33E-F8B4984919BF}" presName="Name0" presStyleCnt="0">
        <dgm:presLayoutVars>
          <dgm:dir/>
          <dgm:animLvl val="lvl"/>
          <dgm:resizeHandles val="exact"/>
        </dgm:presLayoutVars>
      </dgm:prSet>
      <dgm:spPr/>
    </dgm:pt>
    <dgm:pt modelId="{2D3CF66C-A108-4AD4-BA2B-F8787C50A81B}" type="pres">
      <dgm:prSet presAssocID="{8BEBB531-73E2-43B2-923E-356310206E2D}" presName="Name8" presStyleCnt="0"/>
      <dgm:spPr/>
    </dgm:pt>
    <dgm:pt modelId="{09EFD741-1151-411B-88C7-B0F28DF1068B}" type="pres">
      <dgm:prSet presAssocID="{8BEBB531-73E2-43B2-923E-356310206E2D}" presName="level" presStyleLbl="node1" presStyleIdx="0" presStyleCnt="4">
        <dgm:presLayoutVars>
          <dgm:chMax val="1"/>
          <dgm:bulletEnabled val="1"/>
        </dgm:presLayoutVars>
      </dgm:prSet>
      <dgm:spPr/>
    </dgm:pt>
    <dgm:pt modelId="{2499366A-A147-4857-A9D0-308752152C35}" type="pres">
      <dgm:prSet presAssocID="{8BEBB531-73E2-43B2-923E-356310206E2D}" presName="levelTx" presStyleLbl="revTx" presStyleIdx="0" presStyleCnt="0">
        <dgm:presLayoutVars>
          <dgm:chMax val="1"/>
          <dgm:bulletEnabled val="1"/>
        </dgm:presLayoutVars>
      </dgm:prSet>
      <dgm:spPr/>
    </dgm:pt>
    <dgm:pt modelId="{BA2E5E9A-3EC5-43DE-9DAF-27B4512C23A3}" type="pres">
      <dgm:prSet presAssocID="{70954CE0-5E4B-4ED3-9EC1-A6488A367699}" presName="Name8" presStyleCnt="0"/>
      <dgm:spPr/>
    </dgm:pt>
    <dgm:pt modelId="{05626997-3139-419D-96A0-91B70AE22F84}" type="pres">
      <dgm:prSet presAssocID="{70954CE0-5E4B-4ED3-9EC1-A6488A367699}" presName="level" presStyleLbl="node1" presStyleIdx="1" presStyleCnt="4">
        <dgm:presLayoutVars>
          <dgm:chMax val="1"/>
          <dgm:bulletEnabled val="1"/>
        </dgm:presLayoutVars>
      </dgm:prSet>
      <dgm:spPr/>
    </dgm:pt>
    <dgm:pt modelId="{2177699E-6F5C-495C-8672-22B09B6C7E4F}" type="pres">
      <dgm:prSet presAssocID="{70954CE0-5E4B-4ED3-9EC1-A6488A367699}" presName="levelTx" presStyleLbl="revTx" presStyleIdx="0" presStyleCnt="0">
        <dgm:presLayoutVars>
          <dgm:chMax val="1"/>
          <dgm:bulletEnabled val="1"/>
        </dgm:presLayoutVars>
      </dgm:prSet>
      <dgm:spPr/>
    </dgm:pt>
    <dgm:pt modelId="{FF7E29CB-2FDB-4660-BB44-3998328D434C}" type="pres">
      <dgm:prSet presAssocID="{762DFFD3-F71E-4BAE-8D08-67804165B42E}" presName="Name8" presStyleCnt="0"/>
      <dgm:spPr/>
    </dgm:pt>
    <dgm:pt modelId="{058298C8-5586-4426-9501-13A34528BFCD}" type="pres">
      <dgm:prSet presAssocID="{762DFFD3-F71E-4BAE-8D08-67804165B42E}" presName="level" presStyleLbl="node1" presStyleIdx="2" presStyleCnt="4">
        <dgm:presLayoutVars>
          <dgm:chMax val="1"/>
          <dgm:bulletEnabled val="1"/>
        </dgm:presLayoutVars>
      </dgm:prSet>
      <dgm:spPr/>
    </dgm:pt>
    <dgm:pt modelId="{5B546818-A824-49B2-B499-BC6404FDA76E}" type="pres">
      <dgm:prSet presAssocID="{762DFFD3-F71E-4BAE-8D08-67804165B42E}" presName="levelTx" presStyleLbl="revTx" presStyleIdx="0" presStyleCnt="0">
        <dgm:presLayoutVars>
          <dgm:chMax val="1"/>
          <dgm:bulletEnabled val="1"/>
        </dgm:presLayoutVars>
      </dgm:prSet>
      <dgm:spPr/>
    </dgm:pt>
    <dgm:pt modelId="{DA8A0172-67F4-4EC0-AA0C-2D748059FAEE}" type="pres">
      <dgm:prSet presAssocID="{361018C6-EB6B-49E4-8912-16597EB05071}" presName="Name8" presStyleCnt="0"/>
      <dgm:spPr/>
    </dgm:pt>
    <dgm:pt modelId="{206C7608-68A4-419A-AE4E-F03EE790DB96}" type="pres">
      <dgm:prSet presAssocID="{361018C6-EB6B-49E4-8912-16597EB05071}" presName="level" presStyleLbl="node1" presStyleIdx="3" presStyleCnt="4">
        <dgm:presLayoutVars>
          <dgm:chMax val="1"/>
          <dgm:bulletEnabled val="1"/>
        </dgm:presLayoutVars>
      </dgm:prSet>
      <dgm:spPr/>
    </dgm:pt>
    <dgm:pt modelId="{77573DF2-1852-47E6-A785-3E539A0E31E9}" type="pres">
      <dgm:prSet presAssocID="{361018C6-EB6B-49E4-8912-16597EB05071}" presName="levelTx" presStyleLbl="revTx" presStyleIdx="0" presStyleCnt="0">
        <dgm:presLayoutVars>
          <dgm:chMax val="1"/>
          <dgm:bulletEnabled val="1"/>
        </dgm:presLayoutVars>
      </dgm:prSet>
      <dgm:spPr/>
    </dgm:pt>
  </dgm:ptLst>
  <dgm:cxnLst>
    <dgm:cxn modelId="{3690C108-0D14-4708-81BF-CAD8C35F39D6}" type="presOf" srcId="{70954CE0-5E4B-4ED3-9EC1-A6488A367699}" destId="{05626997-3139-419D-96A0-91B70AE22F84}" srcOrd="0" destOrd="0" presId="urn:microsoft.com/office/officeart/2005/8/layout/pyramid3"/>
    <dgm:cxn modelId="{AEF3171D-236F-4061-8407-E49500E81B7C}" srcId="{115885CD-B8C5-417D-B33E-F8B4984919BF}" destId="{762DFFD3-F71E-4BAE-8D08-67804165B42E}" srcOrd="2" destOrd="0" parTransId="{95FCFD48-CF30-438E-98CC-6EF657613D3A}" sibTransId="{39A5002C-9BE3-485B-810A-E7A365FFD5DD}"/>
    <dgm:cxn modelId="{036AAB1D-B362-41F5-964D-C206FCC5EC44}" type="presOf" srcId="{762DFFD3-F71E-4BAE-8D08-67804165B42E}" destId="{5B546818-A824-49B2-B499-BC6404FDA76E}" srcOrd="1" destOrd="0" presId="urn:microsoft.com/office/officeart/2005/8/layout/pyramid3"/>
    <dgm:cxn modelId="{90C89029-9018-4AF2-9A55-1F6D9FDFFF6A}" srcId="{115885CD-B8C5-417D-B33E-F8B4984919BF}" destId="{361018C6-EB6B-49E4-8912-16597EB05071}" srcOrd="3" destOrd="0" parTransId="{EC348829-78E4-4E41-A907-923604F3BAC3}" sibTransId="{12F9A38B-45B8-4C68-B33D-674281AFBC64}"/>
    <dgm:cxn modelId="{E4CE4634-F9C2-4234-820E-45F646FD9CB3}" type="presOf" srcId="{115885CD-B8C5-417D-B33E-F8B4984919BF}" destId="{F4DF05C1-AFFD-4024-A490-741434B5F6BC}" srcOrd="0" destOrd="0" presId="urn:microsoft.com/office/officeart/2005/8/layout/pyramid3"/>
    <dgm:cxn modelId="{C683B836-85B4-46FE-8E67-6C6A67E54CD6}" type="presOf" srcId="{70954CE0-5E4B-4ED3-9EC1-A6488A367699}" destId="{2177699E-6F5C-495C-8672-22B09B6C7E4F}" srcOrd="1" destOrd="0" presId="urn:microsoft.com/office/officeart/2005/8/layout/pyramid3"/>
    <dgm:cxn modelId="{E0A8295F-D2AF-43FB-9370-F7BF9E99F35D}" type="presOf" srcId="{762DFFD3-F71E-4BAE-8D08-67804165B42E}" destId="{058298C8-5586-4426-9501-13A34528BFCD}" srcOrd="0" destOrd="0" presId="urn:microsoft.com/office/officeart/2005/8/layout/pyramid3"/>
    <dgm:cxn modelId="{41A8D249-2946-4EF6-8254-7D553BEB6E06}" srcId="{115885CD-B8C5-417D-B33E-F8B4984919BF}" destId="{70954CE0-5E4B-4ED3-9EC1-A6488A367699}" srcOrd="1" destOrd="0" parTransId="{FADB7151-4F98-4D13-918C-9A1BA7C7A40F}" sibTransId="{C4A55137-DC86-4733-8A75-C768E7CA8FE4}"/>
    <dgm:cxn modelId="{71008B4E-B2FA-491D-B87B-F8E00F954055}" srcId="{115885CD-B8C5-417D-B33E-F8B4984919BF}" destId="{8BEBB531-73E2-43B2-923E-356310206E2D}" srcOrd="0" destOrd="0" parTransId="{25212998-148A-4C50-BD59-D71801FAA353}" sibTransId="{C797CD0C-C3EC-4D71-AC4A-3268FA00EAB1}"/>
    <dgm:cxn modelId="{DA60AA71-D102-42CB-AA33-D3DE5EA46158}" type="presOf" srcId="{361018C6-EB6B-49E4-8912-16597EB05071}" destId="{206C7608-68A4-419A-AE4E-F03EE790DB96}" srcOrd="0" destOrd="0" presId="urn:microsoft.com/office/officeart/2005/8/layout/pyramid3"/>
    <dgm:cxn modelId="{BEC43FC7-B3E8-4D3F-9745-7C129ABDCB2A}" type="presOf" srcId="{361018C6-EB6B-49E4-8912-16597EB05071}" destId="{77573DF2-1852-47E6-A785-3E539A0E31E9}" srcOrd="1" destOrd="0" presId="urn:microsoft.com/office/officeart/2005/8/layout/pyramid3"/>
    <dgm:cxn modelId="{6851ABD2-4A40-48D4-AF20-A6E74697C20C}" type="presOf" srcId="{8BEBB531-73E2-43B2-923E-356310206E2D}" destId="{09EFD741-1151-411B-88C7-B0F28DF1068B}" srcOrd="0" destOrd="0" presId="urn:microsoft.com/office/officeart/2005/8/layout/pyramid3"/>
    <dgm:cxn modelId="{108C58EF-3D81-47E5-AC97-D1C47232C9BB}" type="presOf" srcId="{8BEBB531-73E2-43B2-923E-356310206E2D}" destId="{2499366A-A147-4857-A9D0-308752152C35}" srcOrd="1" destOrd="0" presId="urn:microsoft.com/office/officeart/2005/8/layout/pyramid3"/>
    <dgm:cxn modelId="{2242E3D2-3EF8-4798-A382-4B036C5C3ECE}" type="presParOf" srcId="{F4DF05C1-AFFD-4024-A490-741434B5F6BC}" destId="{2D3CF66C-A108-4AD4-BA2B-F8787C50A81B}" srcOrd="0" destOrd="0" presId="urn:microsoft.com/office/officeart/2005/8/layout/pyramid3"/>
    <dgm:cxn modelId="{8D5FC5B1-505D-4F4D-BE8D-44D7CE10CF97}" type="presParOf" srcId="{2D3CF66C-A108-4AD4-BA2B-F8787C50A81B}" destId="{09EFD741-1151-411B-88C7-B0F28DF1068B}" srcOrd="0" destOrd="0" presId="urn:microsoft.com/office/officeart/2005/8/layout/pyramid3"/>
    <dgm:cxn modelId="{3FF34094-5D79-4930-A0CC-098FDF8D3630}" type="presParOf" srcId="{2D3CF66C-A108-4AD4-BA2B-F8787C50A81B}" destId="{2499366A-A147-4857-A9D0-308752152C35}" srcOrd="1" destOrd="0" presId="urn:microsoft.com/office/officeart/2005/8/layout/pyramid3"/>
    <dgm:cxn modelId="{E95ACBB4-7C94-418F-83BC-BCE19BD68106}" type="presParOf" srcId="{F4DF05C1-AFFD-4024-A490-741434B5F6BC}" destId="{BA2E5E9A-3EC5-43DE-9DAF-27B4512C23A3}" srcOrd="1" destOrd="0" presId="urn:microsoft.com/office/officeart/2005/8/layout/pyramid3"/>
    <dgm:cxn modelId="{119D1B83-6B1B-4C33-B5A0-93C472D71A75}" type="presParOf" srcId="{BA2E5E9A-3EC5-43DE-9DAF-27B4512C23A3}" destId="{05626997-3139-419D-96A0-91B70AE22F84}" srcOrd="0" destOrd="0" presId="urn:microsoft.com/office/officeart/2005/8/layout/pyramid3"/>
    <dgm:cxn modelId="{9DBF5AD1-3A56-4181-908D-736A493B8B02}" type="presParOf" srcId="{BA2E5E9A-3EC5-43DE-9DAF-27B4512C23A3}" destId="{2177699E-6F5C-495C-8672-22B09B6C7E4F}" srcOrd="1" destOrd="0" presId="urn:microsoft.com/office/officeart/2005/8/layout/pyramid3"/>
    <dgm:cxn modelId="{A0967F8A-E708-4EE2-827A-09B676976245}" type="presParOf" srcId="{F4DF05C1-AFFD-4024-A490-741434B5F6BC}" destId="{FF7E29CB-2FDB-4660-BB44-3998328D434C}" srcOrd="2" destOrd="0" presId="urn:microsoft.com/office/officeart/2005/8/layout/pyramid3"/>
    <dgm:cxn modelId="{7BDACCDA-D502-4B14-8CEB-FBAA08746FA0}" type="presParOf" srcId="{FF7E29CB-2FDB-4660-BB44-3998328D434C}" destId="{058298C8-5586-4426-9501-13A34528BFCD}" srcOrd="0" destOrd="0" presId="urn:microsoft.com/office/officeart/2005/8/layout/pyramid3"/>
    <dgm:cxn modelId="{4B4E8A3F-47AC-4C21-B725-73C4C1D7637F}" type="presParOf" srcId="{FF7E29CB-2FDB-4660-BB44-3998328D434C}" destId="{5B546818-A824-49B2-B499-BC6404FDA76E}" srcOrd="1" destOrd="0" presId="urn:microsoft.com/office/officeart/2005/8/layout/pyramid3"/>
    <dgm:cxn modelId="{5F94108A-C3BD-436B-8DB9-E3501A31FF10}" type="presParOf" srcId="{F4DF05C1-AFFD-4024-A490-741434B5F6BC}" destId="{DA8A0172-67F4-4EC0-AA0C-2D748059FAEE}" srcOrd="3" destOrd="0" presId="urn:microsoft.com/office/officeart/2005/8/layout/pyramid3"/>
    <dgm:cxn modelId="{AA583A5B-DF53-4F12-9F46-D441D0E6EA50}" type="presParOf" srcId="{DA8A0172-67F4-4EC0-AA0C-2D748059FAEE}" destId="{206C7608-68A4-419A-AE4E-F03EE790DB96}" srcOrd="0" destOrd="0" presId="urn:microsoft.com/office/officeart/2005/8/layout/pyramid3"/>
    <dgm:cxn modelId="{3958A787-309B-473A-BE3B-E16C4DE6F21A}" type="presParOf" srcId="{DA8A0172-67F4-4EC0-AA0C-2D748059FAEE}" destId="{77573DF2-1852-47E6-A785-3E539A0E31E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FD741-1151-411B-88C7-B0F28DF1068B}">
      <dsp:nvSpPr>
        <dsp:cNvPr id="0" name=""/>
        <dsp:cNvSpPr/>
      </dsp:nvSpPr>
      <dsp:spPr>
        <a:xfrm rot="10800000">
          <a:off x="0" y="0"/>
          <a:ext cx="3252966" cy="589029"/>
        </a:xfrm>
        <a:prstGeom prst="trapezoid">
          <a:avLst>
            <a:gd name="adj" fmla="val 69032"/>
          </a:avLst>
        </a:prstGeom>
        <a:solidFill>
          <a:srgbClr val="288AAF"/>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569269" y="0"/>
        <a:ext cx="2114427" cy="589029"/>
      </dsp:txXfrm>
    </dsp:sp>
    <dsp:sp modelId="{05626997-3139-419D-96A0-91B70AE22F84}">
      <dsp:nvSpPr>
        <dsp:cNvPr id="0" name=""/>
        <dsp:cNvSpPr/>
      </dsp:nvSpPr>
      <dsp:spPr>
        <a:xfrm rot="10800000">
          <a:off x="406620" y="589029"/>
          <a:ext cx="2439724" cy="589029"/>
        </a:xfrm>
        <a:prstGeom prst="trapezoid">
          <a:avLst>
            <a:gd name="adj" fmla="val 69032"/>
          </a:avLst>
        </a:prstGeom>
        <a:solidFill>
          <a:srgbClr val="1CADE4"/>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833572" y="589029"/>
        <a:ext cx="1585820" cy="589029"/>
      </dsp:txXfrm>
    </dsp:sp>
    <dsp:sp modelId="{058298C8-5586-4426-9501-13A34528BFCD}">
      <dsp:nvSpPr>
        <dsp:cNvPr id="0" name=""/>
        <dsp:cNvSpPr/>
      </dsp:nvSpPr>
      <dsp:spPr>
        <a:xfrm rot="10800000">
          <a:off x="813241" y="1178059"/>
          <a:ext cx="1626483" cy="589029"/>
        </a:xfrm>
        <a:prstGeom prst="trapezoid">
          <a:avLst>
            <a:gd name="adj" fmla="val 69032"/>
          </a:avLst>
        </a:prstGeom>
        <a:solidFill>
          <a:schemeClr val="accent1">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1097876" y="1178059"/>
        <a:ext cx="1057213" cy="589029"/>
      </dsp:txXfrm>
    </dsp:sp>
    <dsp:sp modelId="{206C7608-68A4-419A-AE4E-F03EE790DB96}">
      <dsp:nvSpPr>
        <dsp:cNvPr id="0" name=""/>
        <dsp:cNvSpPr/>
      </dsp:nvSpPr>
      <dsp:spPr>
        <a:xfrm rot="10800000">
          <a:off x="1219862" y="1767088"/>
          <a:ext cx="813241" cy="589029"/>
        </a:xfrm>
        <a:prstGeom prst="trapezoid">
          <a:avLst>
            <a:gd name="adj" fmla="val 69032"/>
          </a:avLst>
        </a:prstGeom>
        <a:solidFill>
          <a:schemeClr val="accent1">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rot="-10800000">
        <a:off x="1219862" y="1767088"/>
        <a:ext cx="813241" cy="58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FD741-1151-411B-88C7-B0F28DF1068B}">
      <dsp:nvSpPr>
        <dsp:cNvPr id="0" name=""/>
        <dsp:cNvSpPr/>
      </dsp:nvSpPr>
      <dsp:spPr>
        <a:xfrm rot="10800000">
          <a:off x="0" y="0"/>
          <a:ext cx="3252966" cy="589029"/>
        </a:xfrm>
        <a:prstGeom prst="trapezoid">
          <a:avLst>
            <a:gd name="adj" fmla="val 69032"/>
          </a:avLst>
        </a:prstGeom>
        <a:solidFill>
          <a:srgbClr val="288AAF"/>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569269" y="0"/>
        <a:ext cx="2114427" cy="589029"/>
      </dsp:txXfrm>
    </dsp:sp>
    <dsp:sp modelId="{05626997-3139-419D-96A0-91B70AE22F84}">
      <dsp:nvSpPr>
        <dsp:cNvPr id="0" name=""/>
        <dsp:cNvSpPr/>
      </dsp:nvSpPr>
      <dsp:spPr>
        <a:xfrm rot="10800000">
          <a:off x="406620" y="589029"/>
          <a:ext cx="2439724" cy="589029"/>
        </a:xfrm>
        <a:prstGeom prst="trapezoid">
          <a:avLst>
            <a:gd name="adj" fmla="val 69032"/>
          </a:avLst>
        </a:prstGeom>
        <a:solidFill>
          <a:srgbClr val="1CADE4"/>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833572" y="589029"/>
        <a:ext cx="1585820" cy="589029"/>
      </dsp:txXfrm>
    </dsp:sp>
    <dsp:sp modelId="{058298C8-5586-4426-9501-13A34528BFCD}">
      <dsp:nvSpPr>
        <dsp:cNvPr id="0" name=""/>
        <dsp:cNvSpPr/>
      </dsp:nvSpPr>
      <dsp:spPr>
        <a:xfrm rot="10800000">
          <a:off x="813241" y="1178059"/>
          <a:ext cx="1626483" cy="589029"/>
        </a:xfrm>
        <a:prstGeom prst="trapezoid">
          <a:avLst>
            <a:gd name="adj" fmla="val 69032"/>
          </a:avLst>
        </a:prstGeom>
        <a:solidFill>
          <a:schemeClr val="accent1">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pt-BR" sz="3800" kern="1200" dirty="0"/>
        </a:p>
      </dsp:txBody>
      <dsp:txXfrm rot="-10800000">
        <a:off x="1097876" y="1178059"/>
        <a:ext cx="1057213" cy="589029"/>
      </dsp:txXfrm>
    </dsp:sp>
    <dsp:sp modelId="{206C7608-68A4-419A-AE4E-F03EE790DB96}">
      <dsp:nvSpPr>
        <dsp:cNvPr id="0" name=""/>
        <dsp:cNvSpPr/>
      </dsp:nvSpPr>
      <dsp:spPr>
        <a:xfrm rot="10800000">
          <a:off x="1219862" y="1767088"/>
          <a:ext cx="813241" cy="589029"/>
        </a:xfrm>
        <a:prstGeom prst="trapezoid">
          <a:avLst>
            <a:gd name="adj" fmla="val 69032"/>
          </a:avLst>
        </a:prstGeom>
        <a:solidFill>
          <a:schemeClr val="accent1">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rot="-10800000">
        <a:off x="1219862" y="1767088"/>
        <a:ext cx="813241" cy="58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FD741-1151-411B-88C7-B0F28DF1068B}">
      <dsp:nvSpPr>
        <dsp:cNvPr id="0" name=""/>
        <dsp:cNvSpPr/>
      </dsp:nvSpPr>
      <dsp:spPr>
        <a:xfrm rot="10800000">
          <a:off x="0" y="0"/>
          <a:ext cx="5318711" cy="963083"/>
        </a:xfrm>
        <a:prstGeom prst="trapezoid">
          <a:avLst>
            <a:gd name="adj" fmla="val 69032"/>
          </a:avLst>
        </a:prstGeom>
        <a:solidFill>
          <a:srgbClr val="288AAF"/>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endParaRPr lang="pt-BR" sz="6200" kern="1200" dirty="0"/>
        </a:p>
      </dsp:txBody>
      <dsp:txXfrm rot="-10800000">
        <a:off x="930774" y="0"/>
        <a:ext cx="3457162" cy="963083"/>
      </dsp:txXfrm>
    </dsp:sp>
    <dsp:sp modelId="{05626997-3139-419D-96A0-91B70AE22F84}">
      <dsp:nvSpPr>
        <dsp:cNvPr id="0" name=""/>
        <dsp:cNvSpPr/>
      </dsp:nvSpPr>
      <dsp:spPr>
        <a:xfrm rot="10800000">
          <a:off x="664838" y="963083"/>
          <a:ext cx="3989033" cy="963083"/>
        </a:xfrm>
        <a:prstGeom prst="trapezoid">
          <a:avLst>
            <a:gd name="adj" fmla="val 69032"/>
          </a:avLst>
        </a:prstGeom>
        <a:solidFill>
          <a:srgbClr val="1CADE4"/>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endParaRPr lang="pt-BR" sz="6200" kern="1200" dirty="0"/>
        </a:p>
      </dsp:txBody>
      <dsp:txXfrm rot="-10800000">
        <a:off x="1362919" y="963083"/>
        <a:ext cx="2592871" cy="963083"/>
      </dsp:txXfrm>
    </dsp:sp>
    <dsp:sp modelId="{058298C8-5586-4426-9501-13A34528BFCD}">
      <dsp:nvSpPr>
        <dsp:cNvPr id="0" name=""/>
        <dsp:cNvSpPr/>
      </dsp:nvSpPr>
      <dsp:spPr>
        <a:xfrm rot="10800000">
          <a:off x="1329677" y="1926167"/>
          <a:ext cx="2659355" cy="963083"/>
        </a:xfrm>
        <a:prstGeom prst="trapezoid">
          <a:avLst>
            <a:gd name="adj" fmla="val 69032"/>
          </a:avLst>
        </a:prstGeom>
        <a:solidFill>
          <a:schemeClr val="accent1">
            <a:lumMod val="60000"/>
            <a:lumOff val="4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endParaRPr lang="pt-BR" sz="6200" kern="1200" dirty="0"/>
        </a:p>
      </dsp:txBody>
      <dsp:txXfrm rot="-10800000">
        <a:off x="1795064" y="1926167"/>
        <a:ext cx="1728581" cy="963083"/>
      </dsp:txXfrm>
    </dsp:sp>
    <dsp:sp modelId="{206C7608-68A4-419A-AE4E-F03EE790DB96}">
      <dsp:nvSpPr>
        <dsp:cNvPr id="0" name=""/>
        <dsp:cNvSpPr/>
      </dsp:nvSpPr>
      <dsp:spPr>
        <a:xfrm rot="10800000">
          <a:off x="1994516" y="2889250"/>
          <a:ext cx="1329677" cy="963083"/>
        </a:xfrm>
        <a:prstGeom prst="trapezoid">
          <a:avLst>
            <a:gd name="adj" fmla="val 69032"/>
          </a:avLst>
        </a:prstGeom>
        <a:solidFill>
          <a:schemeClr val="accent1">
            <a:lumMod val="40000"/>
            <a:lumOff val="6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2755900">
            <a:lnSpc>
              <a:spcPct val="90000"/>
            </a:lnSpc>
            <a:spcBef>
              <a:spcPct val="0"/>
            </a:spcBef>
            <a:spcAft>
              <a:spcPct val="35000"/>
            </a:spcAft>
            <a:buNone/>
          </a:pPr>
          <a:endParaRPr lang="en-US" sz="6200" kern="1200" dirty="0"/>
        </a:p>
      </dsp:txBody>
      <dsp:txXfrm rot="-10800000">
        <a:off x="1994516" y="2889250"/>
        <a:ext cx="1329677" cy="963083"/>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712B72B-43A0-45E4-BEA4-4B1975495F9F}" type="datetime1">
              <a:rPr lang="pt-BR" smtClean="0"/>
              <a:t>15/12/2022</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‹nº›</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2D569A8-C855-47CB-8B50-60F3170F22D8}" type="datetime1">
              <a:rPr lang="pt-BR" smtClean="0"/>
              <a:t>15/12/2022</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‹nº›</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First of all, thank you for being here and for taking time to read my work.</a:t>
            </a:r>
          </a:p>
          <a:p>
            <a:endParaRPr lang="en-US" noProof="0" dirty="0"/>
          </a:p>
          <a:p>
            <a:r>
              <a:rPr lang="en-US" noProof="0" dirty="0"/>
              <a:t>The approach we’re going to cover today verses about Enhancing runtime monitors of cyber-physical systems using the Negative Selection Algorithm</a:t>
            </a:r>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a:t>
            </a:fld>
            <a:endParaRPr lang="en-US"/>
          </a:p>
        </p:txBody>
      </p:sp>
    </p:spTree>
    <p:extLst>
      <p:ext uri="{BB962C8B-B14F-4D97-AF65-F5344CB8AC3E}">
        <p14:creationId xmlns:p14="http://schemas.microsoft.com/office/powerpoint/2010/main" val="1010509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noProof="0" dirty="0"/>
              <a:t>Our approach (PASS) relies on (PASS) execution of several simulations of the CPS, (PASS) with varying configurations and environment conditions. </a:t>
            </a:r>
          </a:p>
          <a:p>
            <a:pPr rtl="0">
              <a:spcBef>
                <a:spcPts val="0"/>
              </a:spcBef>
              <a:spcAft>
                <a:spcPts val="0"/>
              </a:spcAft>
            </a:pPr>
            <a:r>
              <a:rPr lang="en-US" noProof="0" dirty="0"/>
              <a:t>The generated data will be inputted (PASS) in the Negative Selection algorithm to (PASS) unveil patterns in the segments related to property violations.</a:t>
            </a:r>
          </a:p>
          <a:p>
            <a:pPr rtl="0">
              <a:spcBef>
                <a:spcPts val="0"/>
              </a:spcBef>
              <a:spcAft>
                <a:spcPts val="0"/>
              </a:spcAft>
            </a:pPr>
            <a:r>
              <a:rPr lang="en-US" noProof="0" dirty="0"/>
              <a:t>These patterns (PASS) will be used to refine the runtime monitors and, thus, enhance the reliability of the system.</a:t>
            </a:r>
          </a:p>
          <a:p>
            <a:pPr rtl="0">
              <a:spcBef>
                <a:spcPts val="0"/>
              </a:spcBef>
              <a:spcAft>
                <a:spcPts val="0"/>
              </a:spcAft>
            </a:pPr>
            <a:endParaRPr lang="pt-BR" noProof="0" dirty="0"/>
          </a:p>
          <a:p>
            <a:pPr rtl="0">
              <a:spcBef>
                <a:spcPts val="0"/>
              </a:spcBef>
              <a:spcAft>
                <a:spcPts val="0"/>
              </a:spcAft>
            </a:pPr>
            <a:endParaRPr lang="pt-BR" noProof="0" dirty="0"/>
          </a:p>
          <a:p>
            <a:pPr rtl="0">
              <a:spcBef>
                <a:spcPts val="0"/>
              </a:spcBef>
              <a:spcAft>
                <a:spcPts val="0"/>
              </a:spcAft>
            </a:pPr>
            <a:r>
              <a:rPr lang="en-US" noProof="0" dirty="0"/>
              <a:t>In the literature there can be seen several uses of this algorithm in the detection and isolation of faults in CPS.</a:t>
            </a:r>
          </a:p>
          <a:p>
            <a:pPr rtl="0">
              <a:spcBef>
                <a:spcPts val="0"/>
              </a:spcBef>
              <a:spcAft>
                <a:spcPts val="0"/>
              </a:spcAft>
            </a:pPr>
            <a:r>
              <a:rPr lang="en-US" noProof="0" dirty="0"/>
              <a:t>However, to the best of our knowledge, the combination of the NSA with formal methods has not yet been accounted for.</a:t>
            </a:r>
          </a:p>
          <a:p>
            <a:pPr rtl="0">
              <a:spcBef>
                <a:spcPts val="0"/>
              </a:spcBef>
              <a:spcAft>
                <a:spcPts val="0"/>
              </a:spcAft>
            </a:pPr>
            <a:r>
              <a:rPr lang="en-US" noProof="0" dirty="0"/>
              <a:t>Moreover, we could not find works where the detectors generated were analyzed for a better understanding of the patterns behind the anomalous data.</a:t>
            </a:r>
          </a:p>
          <a:p>
            <a:pPr rtl="0">
              <a:spcBef>
                <a:spcPts val="0"/>
              </a:spcBef>
              <a:spcAft>
                <a:spcPts val="0"/>
              </a:spcAft>
            </a:pPr>
            <a:r>
              <a:rPr lang="en-US" noProof="0" dirty="0"/>
              <a:t>(PASS)</a:t>
            </a:r>
          </a:p>
          <a:p>
            <a:pPr rtl="0">
              <a:spcBef>
                <a:spcPts val="0"/>
              </a:spcBef>
              <a:spcAft>
                <a:spcPts val="0"/>
              </a:spcAft>
            </a:pPr>
            <a:endParaRPr lang="en-US" noProof="0" dirty="0"/>
          </a:p>
          <a:p>
            <a:pPr rtl="0">
              <a:spcBef>
                <a:spcPts val="0"/>
              </a:spcBef>
              <a:spcAft>
                <a:spcPts val="0"/>
              </a:spcAft>
            </a:pPr>
            <a:r>
              <a:rPr lang="en-US" noProof="0" dirty="0"/>
              <a:t>Therefore, we believe that our approach can increase the reliability of CPSs by enhancing the runtime monitors through the Negative Selection Algorithm.</a:t>
            </a:r>
          </a:p>
          <a:p>
            <a:pPr rtl="0">
              <a:spcBef>
                <a:spcPts val="0"/>
              </a:spcBef>
              <a:spcAft>
                <a:spcPts val="0"/>
              </a:spcAft>
            </a:pPr>
            <a:r>
              <a:rPr lang="en-US" noProof="0" dirty="0"/>
              <a:t>We intend to advance the state-of-the-art by combining this algorithm with formal methods, in a systematic way, to understand why properties are violated and, thus, help the analyst build safer applications.</a:t>
            </a:r>
          </a:p>
        </p:txBody>
      </p:sp>
      <p:sp>
        <p:nvSpPr>
          <p:cNvPr id="4" name="Espaço Reservado para Data 3"/>
          <p:cNvSpPr>
            <a:spLocks noGrp="1"/>
          </p:cNvSpPr>
          <p:nvPr>
            <p:ph type="dt" idx="1"/>
          </p:nvPr>
        </p:nvSpPr>
        <p:spPr/>
        <p:txBody>
          <a:bodyPr/>
          <a:lstStyle/>
          <a:p>
            <a:pPr rtl="0"/>
            <a:fld id="{560208BD-88FA-4D0C-8FFA-D16E995AC74E}"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32256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32261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14</a:t>
            </a:fld>
            <a:endParaRPr lang="en-US"/>
          </a:p>
        </p:txBody>
      </p:sp>
    </p:spTree>
    <p:extLst>
      <p:ext uri="{BB962C8B-B14F-4D97-AF65-F5344CB8AC3E}">
        <p14:creationId xmlns:p14="http://schemas.microsoft.com/office/powerpoint/2010/main" val="245454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15</a:t>
            </a:fld>
            <a:endParaRPr lang="en-US"/>
          </a:p>
        </p:txBody>
      </p:sp>
    </p:spTree>
    <p:extLst>
      <p:ext uri="{BB962C8B-B14F-4D97-AF65-F5344CB8AC3E}">
        <p14:creationId xmlns:p14="http://schemas.microsoft.com/office/powerpoint/2010/main" val="275792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endParaRPr lang="en-US" dirty="0"/>
          </a:p>
        </p:txBody>
      </p:sp>
      <p:sp>
        <p:nvSpPr>
          <p:cNvPr id="4" name="Espaço Reservado para Data 3"/>
          <p:cNvSpPr>
            <a:spLocks noGrp="1"/>
          </p:cNvSpPr>
          <p:nvPr>
            <p:ph type="dt" idx="1"/>
          </p:nvPr>
        </p:nvSpPr>
        <p:spPr/>
        <p:txBody>
          <a:bodyPr/>
          <a:lstStyle/>
          <a:p>
            <a:pPr rtl="0"/>
            <a:fld id="{45D9683E-F768-4C90-BEEB-42438DBEB6F2}"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19</a:t>
            </a:fld>
            <a:endParaRPr lang="en-US"/>
          </a:p>
        </p:txBody>
      </p:sp>
    </p:spTree>
    <p:extLst>
      <p:ext uri="{BB962C8B-B14F-4D97-AF65-F5344CB8AC3E}">
        <p14:creationId xmlns:p14="http://schemas.microsoft.com/office/powerpoint/2010/main" val="146327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50</a:t>
            </a:fld>
            <a:endParaRPr lang="en-US"/>
          </a:p>
        </p:txBody>
      </p:sp>
    </p:spTree>
    <p:extLst>
      <p:ext uri="{BB962C8B-B14F-4D97-AF65-F5344CB8AC3E}">
        <p14:creationId xmlns:p14="http://schemas.microsoft.com/office/powerpoint/2010/main" val="3208450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53</a:t>
            </a:fld>
            <a:endParaRPr lang="en-US"/>
          </a:p>
        </p:txBody>
      </p:sp>
    </p:spTree>
    <p:extLst>
      <p:ext uri="{BB962C8B-B14F-4D97-AF65-F5344CB8AC3E}">
        <p14:creationId xmlns:p14="http://schemas.microsoft.com/office/powerpoint/2010/main" val="2710162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54</a:t>
            </a:fld>
            <a:endParaRPr lang="en-US"/>
          </a:p>
        </p:txBody>
      </p:sp>
    </p:spTree>
    <p:extLst>
      <p:ext uri="{BB962C8B-B14F-4D97-AF65-F5344CB8AC3E}">
        <p14:creationId xmlns:p14="http://schemas.microsoft.com/office/powerpoint/2010/main" val="4149123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Here we have a brief summary of what we’re going to cover, which follows the sections of the document you’ve read.</a:t>
            </a:r>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2</a:t>
            </a:fld>
            <a:endParaRPr lang="en-US"/>
          </a:p>
        </p:txBody>
      </p:sp>
    </p:spTree>
    <p:extLst>
      <p:ext uri="{BB962C8B-B14F-4D97-AF65-F5344CB8AC3E}">
        <p14:creationId xmlns:p14="http://schemas.microsoft.com/office/powerpoint/2010/main" val="319924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noProof="0" dirty="0"/>
              <a:t>First, we will introduce our work by presenting the motivation behind it.</a:t>
            </a:r>
          </a:p>
        </p:txBody>
      </p:sp>
      <p:sp>
        <p:nvSpPr>
          <p:cNvPr id="4" name="Espaço Reservado para Data 3"/>
          <p:cNvSpPr>
            <a:spLocks noGrp="1"/>
          </p:cNvSpPr>
          <p:nvPr>
            <p:ph type="dt" idx="1"/>
          </p:nvPr>
        </p:nvSpPr>
        <p:spPr/>
        <p:txBody>
          <a:bodyPr/>
          <a:lstStyle/>
          <a:p>
            <a:pPr rtl="0"/>
            <a:fld id="{D2D569A8-C855-47CB-8B50-60F3170F22D8}"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164809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Cyber-physical systems are systems that integrate physical processes with software components.</a:t>
            </a:r>
          </a:p>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A very good example is an autonomous car, which has a set of sensors, cameras, GPS and so on, </a:t>
            </a:r>
          </a:p>
          <a:p>
            <a:pPr rtl="0">
              <a:spcBef>
                <a:spcPts val="0"/>
              </a:spcBef>
              <a:spcAft>
                <a:spcPts val="0"/>
              </a:spcAft>
            </a:pPr>
            <a:r>
              <a:rPr lang="en-US" dirty="0"/>
              <a:t>All connected to a software responsible for deciding which actions to make.</a:t>
            </a:r>
          </a:p>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However, before we can take our car out in the streets, we need to make sure that the system works as expected</a:t>
            </a:r>
          </a:p>
          <a:p>
            <a:pPr rtl="0">
              <a:spcBef>
                <a:spcPts val="0"/>
              </a:spcBef>
              <a:spcAft>
                <a:spcPts val="0"/>
              </a:spcAft>
            </a:pPr>
            <a:r>
              <a:rPr lang="en-US" dirty="0"/>
              <a:t>For instance,</a:t>
            </a:r>
          </a:p>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If we find an obstacle, we need to make sure that the car will stop within a reasonable time, for the sake of the passengers.</a:t>
            </a:r>
          </a:p>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Nevertheless, it might be a fixed obstacle, like this wall, or a moving one, like running child or a dog</a:t>
            </a:r>
          </a:p>
          <a:p>
            <a:pPr rtl="0">
              <a:spcBef>
                <a:spcPts val="0"/>
              </a:spcBef>
              <a:spcAft>
                <a:spcPts val="0"/>
              </a:spcAft>
            </a:pPr>
            <a:r>
              <a:rPr lang="en-US" dirty="0"/>
              <a:t>The street may also be wet because of the rain, and some of the tire’s screws may be loose.</a:t>
            </a:r>
          </a:p>
          <a:p>
            <a:pPr rtl="0">
              <a:spcBef>
                <a:spcPts val="0"/>
              </a:spcBef>
              <a:spcAft>
                <a:spcPts val="0"/>
              </a:spcAft>
            </a:pPr>
            <a:r>
              <a:rPr lang="en-US" dirty="0"/>
              <a:t>(PASS)</a:t>
            </a:r>
          </a:p>
          <a:p>
            <a:pPr rtl="0">
              <a:spcBef>
                <a:spcPts val="0"/>
              </a:spcBef>
              <a:spcAft>
                <a:spcPts val="0"/>
              </a:spcAft>
            </a:pPr>
            <a:endParaRPr lang="en-US" dirty="0"/>
          </a:p>
          <a:p>
            <a:pPr rtl="0">
              <a:spcBef>
                <a:spcPts val="0"/>
              </a:spcBef>
              <a:spcAft>
                <a:spcPts val="0"/>
              </a:spcAft>
            </a:pPr>
            <a:r>
              <a:rPr lang="en-US" dirty="0"/>
              <a:t>Hence, it’s nearly impossible to anticipate all the different scenarios that may happen to harm the fulfilment of the CPS’s requirements.</a:t>
            </a:r>
            <a:br>
              <a:rPr lang="en-US" dirty="0"/>
            </a:br>
            <a:endParaRPr lang="en-US" dirty="0"/>
          </a:p>
        </p:txBody>
      </p:sp>
      <p:sp>
        <p:nvSpPr>
          <p:cNvPr id="4" name="Espaço Reservado para Data 3"/>
          <p:cNvSpPr>
            <a:spLocks noGrp="1"/>
          </p:cNvSpPr>
          <p:nvPr>
            <p:ph type="dt" idx="1"/>
          </p:nvPr>
        </p:nvSpPr>
        <p:spPr/>
        <p:txBody>
          <a:bodyPr/>
          <a:lstStyle/>
          <a:p>
            <a:pPr rtl="0"/>
            <a:fld id="{CBC28BD1-8182-4225-AC7F-2409E98F8C40}"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01593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noProof="0" dirty="0"/>
              <a:t>One of the ways that these guarantees can be provided is through runtime verification.</a:t>
            </a:r>
          </a:p>
          <a:p>
            <a:pPr rtl="0">
              <a:spcBef>
                <a:spcPts val="0"/>
              </a:spcBef>
              <a:spcAft>
                <a:spcPts val="0"/>
              </a:spcAft>
            </a:pPr>
            <a:r>
              <a:rPr lang="en-US" noProof="0" dirty="0"/>
              <a:t>It is a procedure that relies on gathering data from a running system to determine whether specific properties are being satisfied.</a:t>
            </a:r>
          </a:p>
          <a:p>
            <a:pPr rtl="0">
              <a:spcBef>
                <a:spcPts val="0"/>
              </a:spcBef>
              <a:spcAft>
                <a:spcPts val="0"/>
              </a:spcAft>
            </a:pPr>
            <a:r>
              <a:rPr lang="en-US" noProof="0" dirty="0"/>
              <a:t>(PASS)</a:t>
            </a:r>
          </a:p>
          <a:p>
            <a:pPr rtl="0">
              <a:spcBef>
                <a:spcPts val="0"/>
              </a:spcBef>
              <a:spcAft>
                <a:spcPts val="0"/>
              </a:spcAft>
            </a:pPr>
            <a:endParaRPr lang="en-US" noProof="0" dirty="0"/>
          </a:p>
          <a:p>
            <a:pPr rtl="0">
              <a:spcBef>
                <a:spcPts val="0"/>
              </a:spcBef>
              <a:spcAft>
                <a:spcPts val="0"/>
              </a:spcAft>
            </a:pPr>
            <a:r>
              <a:rPr lang="en-US" noProof="0" dirty="0"/>
              <a:t>This can be achieved by runtime monitors, also called Observers, which are derived from a set of formal properties that specifies what the system should and should not do.</a:t>
            </a:r>
          </a:p>
          <a:p>
            <a:pPr rtl="0">
              <a:spcBef>
                <a:spcPts val="0"/>
              </a:spcBef>
              <a:spcAft>
                <a:spcPts val="0"/>
              </a:spcAft>
            </a:pPr>
            <a:r>
              <a:rPr lang="en-US" noProof="0" dirty="0"/>
              <a:t>(PASS)</a:t>
            </a:r>
          </a:p>
          <a:p>
            <a:pPr rtl="0">
              <a:spcBef>
                <a:spcPts val="0"/>
              </a:spcBef>
              <a:spcAft>
                <a:spcPts val="0"/>
              </a:spcAft>
            </a:pPr>
            <a:r>
              <a:rPr lang="en-US" noProof="0" dirty="0"/>
              <a:t>(PASS)</a:t>
            </a:r>
          </a:p>
          <a:p>
            <a:pPr rtl="0">
              <a:spcBef>
                <a:spcPts val="0"/>
              </a:spcBef>
              <a:spcAft>
                <a:spcPts val="0"/>
              </a:spcAft>
            </a:pPr>
            <a:endParaRPr lang="en-US" noProof="0" dirty="0"/>
          </a:p>
          <a:p>
            <a:pPr rtl="0">
              <a:spcBef>
                <a:spcPts val="0"/>
              </a:spcBef>
              <a:spcAft>
                <a:spcPts val="0"/>
              </a:spcAft>
            </a:pPr>
            <a:r>
              <a:rPr lang="en-US" noProof="0" dirty="0"/>
              <a:t>These observers can listen to the signals sent throughout the system in order to transition between states and are implemented in a way that an error state is reached whenever the respective property is violated.</a:t>
            </a:r>
          </a:p>
          <a:p>
            <a:pPr rtl="0">
              <a:spcBef>
                <a:spcPts val="0"/>
              </a:spcBef>
              <a:spcAft>
                <a:spcPts val="0"/>
              </a:spcAft>
            </a:pPr>
            <a:endParaRPr lang="en-US" noProof="0" dirty="0"/>
          </a:p>
          <a:p>
            <a:pPr rtl="0">
              <a:spcBef>
                <a:spcPts val="0"/>
              </a:spcBef>
              <a:spcAft>
                <a:spcPts val="0"/>
              </a:spcAft>
            </a:pPr>
            <a:r>
              <a:rPr lang="en-US" noProof="0" dirty="0"/>
              <a:t>When that happens, the system can alert the user, or run some predefined process in order to maintain the regular operation.</a:t>
            </a:r>
          </a:p>
          <a:p>
            <a:pPr rtl="0">
              <a:spcBef>
                <a:spcPts val="0"/>
              </a:spcBef>
              <a:spcAft>
                <a:spcPts val="0"/>
              </a:spcAft>
            </a:pPr>
            <a:r>
              <a:rPr lang="en-US" noProof="0" dirty="0"/>
              <a:t>Afterwards, the analyst can take a closer look and perform the proper correction measures.</a:t>
            </a:r>
          </a:p>
          <a:p>
            <a:pPr rtl="0">
              <a:spcBef>
                <a:spcPts val="0"/>
              </a:spcBef>
              <a:spcAft>
                <a:spcPts val="0"/>
              </a:spcAft>
            </a:pPr>
            <a:endParaRPr lang="en-US" noProof="0" dirty="0"/>
          </a:p>
        </p:txBody>
      </p:sp>
      <p:sp>
        <p:nvSpPr>
          <p:cNvPr id="4" name="Espaço Reservado para Data 3"/>
          <p:cNvSpPr>
            <a:spLocks noGrp="1"/>
          </p:cNvSpPr>
          <p:nvPr>
            <p:ph type="dt" idx="1"/>
          </p:nvPr>
        </p:nvSpPr>
        <p:spPr/>
        <p:txBody>
          <a:bodyPr/>
          <a:lstStyle/>
          <a:p>
            <a:pPr rtl="0"/>
            <a:fld id="{1150AD02-1583-42A7-9921-967730CAE385}"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28518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 that we don’t have to implement the CPS and wait for the error to happen, a prototype is usually created before the system’s deployment, so that several simulations are executed.</a:t>
            </a:r>
          </a:p>
          <a:p>
            <a:r>
              <a:rPr lang="en-US" dirty="0"/>
              <a:t>(PASS)</a:t>
            </a:r>
            <a:br>
              <a:rPr lang="en-US" dirty="0"/>
            </a:br>
            <a:endParaRPr lang="en-US" dirty="0"/>
          </a:p>
          <a:p>
            <a:r>
              <a:rPr lang="en-US" dirty="0"/>
              <a:t>For that, a model of the system and the set of properties are the input (PASS) for the creation (PASS) of the prototype, which also counts on (PASS) the implementation of the runtime monitors for its verification.</a:t>
            </a:r>
          </a:p>
          <a:p>
            <a:endParaRPr lang="en-US" dirty="0"/>
          </a:p>
          <a:p>
            <a:r>
              <a:rPr lang="en-US" dirty="0"/>
              <a:t>The simulations are executed with varying configurations to account for the different scenarios that may happen in runtime.</a:t>
            </a:r>
          </a:p>
          <a:p>
            <a:r>
              <a:rPr lang="en-US" dirty="0"/>
              <a:t>For example,</a:t>
            </a:r>
          </a:p>
          <a:p>
            <a:r>
              <a:rPr lang="en-US" dirty="0"/>
              <a:t>(PASS)</a:t>
            </a:r>
          </a:p>
          <a:p>
            <a:endParaRPr lang="en-US" dirty="0"/>
          </a:p>
          <a:p>
            <a:r>
              <a:rPr lang="en-US" dirty="0"/>
              <a:t>We may simulate a failure of a component, or</a:t>
            </a:r>
          </a:p>
          <a:p>
            <a:r>
              <a:rPr lang="en-US" dirty="0"/>
              <a:t>(PASS)</a:t>
            </a:r>
          </a:p>
          <a:p>
            <a:r>
              <a:rPr lang="en-US" dirty="0"/>
              <a:t>Some physical process that may impact on the CPS’s behavior or</a:t>
            </a:r>
          </a:p>
          <a:p>
            <a:r>
              <a:rPr lang="en-US" dirty="0"/>
              <a:t>(PASS)</a:t>
            </a:r>
          </a:p>
          <a:p>
            <a:r>
              <a:rPr lang="en-US" dirty="0"/>
              <a:t>Some crash in the system.</a:t>
            </a:r>
          </a:p>
          <a:p>
            <a:endParaRPr lang="en-US" dirty="0"/>
          </a:p>
          <a:p>
            <a:r>
              <a:rPr lang="en-US" dirty="0"/>
              <a:t>In those cases (PASS) </a:t>
            </a:r>
          </a:p>
          <a:p>
            <a:r>
              <a:rPr lang="en-US" dirty="0"/>
              <a:t>How would the monitors behave?</a:t>
            </a:r>
          </a:p>
          <a:p>
            <a:r>
              <a:rPr lang="en-US" dirty="0"/>
              <a:t>Would they provide meaningful alerts to the user?</a:t>
            </a:r>
          </a:p>
          <a:p>
            <a:r>
              <a:rPr lang="en-US" dirty="0"/>
              <a:t>Will the analyst be able to understand why the violation happened?</a:t>
            </a:r>
          </a:p>
          <a:p>
            <a:endParaRPr lang="en-US" dirty="0"/>
          </a:p>
          <a:p>
            <a:r>
              <a:rPr lang="en-US" dirty="0"/>
              <a:t>We could increase the amount of monitors, but the literature shows that this might increase the cost of observing the system.</a:t>
            </a:r>
          </a:p>
          <a:p>
            <a:r>
              <a:rPr lang="en-US" dirty="0"/>
              <a:t>Besides, not all scenarios might be covered.</a:t>
            </a:r>
          </a:p>
          <a:p>
            <a:r>
              <a:rPr lang="en-US" dirty="0"/>
              <a:t>(PASS)</a:t>
            </a:r>
          </a:p>
          <a:p>
            <a:br>
              <a:rPr lang="en-US" dirty="0"/>
            </a:br>
            <a:endParaRPr lang="en-US" dirty="0"/>
          </a:p>
        </p:txBody>
      </p:sp>
      <p:sp>
        <p:nvSpPr>
          <p:cNvPr id="4" name="Espaço Reservado para Data 3"/>
          <p:cNvSpPr>
            <a:spLocks noGrp="1"/>
          </p:cNvSpPr>
          <p:nvPr>
            <p:ph type="dt" idx="1"/>
          </p:nvPr>
        </p:nvSpPr>
        <p:spPr/>
        <p:txBody>
          <a:bodyPr/>
          <a:lstStyle/>
          <a:p>
            <a:pPr rtl="0"/>
            <a:fld id="{FB0FC756-47E5-46CF-858C-0F3A0BC57015}"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59705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pt-BR" dirty="0" err="1"/>
              <a:t>This</a:t>
            </a:r>
            <a:r>
              <a:rPr lang="pt-BR" dirty="0"/>
              <a:t> </a:t>
            </a:r>
            <a:r>
              <a:rPr lang="pt-BR" dirty="0" err="1"/>
              <a:t>raises</a:t>
            </a:r>
            <a:r>
              <a:rPr lang="pt-BR" dirty="0"/>
              <a:t> </a:t>
            </a:r>
            <a:r>
              <a:rPr lang="pt-BR" dirty="0" err="1"/>
              <a:t>the</a:t>
            </a:r>
            <a:r>
              <a:rPr lang="pt-BR" dirty="0"/>
              <a:t> </a:t>
            </a:r>
            <a:r>
              <a:rPr lang="pt-BR" dirty="0" err="1"/>
              <a:t>following</a:t>
            </a:r>
            <a:r>
              <a:rPr lang="pt-BR" dirty="0"/>
              <a:t> </a:t>
            </a:r>
            <a:r>
              <a:rPr lang="pt-BR" dirty="0" err="1"/>
              <a:t>question</a:t>
            </a:r>
            <a:r>
              <a:rPr lang="pt-BR" dirty="0"/>
              <a:t>:</a:t>
            </a:r>
          </a:p>
          <a:p>
            <a:pPr rtl="0">
              <a:spcBef>
                <a:spcPts val="0"/>
              </a:spcBef>
              <a:spcAft>
                <a:spcPts val="0"/>
              </a:spcAft>
            </a:pPr>
            <a:r>
              <a:rPr lang="pt-BR" dirty="0"/>
              <a:t>(PASS)</a:t>
            </a:r>
          </a:p>
          <a:p>
            <a:pPr rtl="0">
              <a:spcBef>
                <a:spcPts val="0"/>
              </a:spcBef>
              <a:spcAft>
                <a:spcPts val="0"/>
              </a:spcAft>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to enhance runtime monitors accurately and systematically to account for the complex interaction between the physical and cybernetic nature of CPS?</a:t>
            </a:r>
            <a:endParaRPr lang="pt-BR" sz="1200" i="1" dirty="0"/>
          </a:p>
        </p:txBody>
      </p:sp>
      <p:sp>
        <p:nvSpPr>
          <p:cNvPr id="4" name="Espaço Reservado para Data 3"/>
          <p:cNvSpPr>
            <a:spLocks noGrp="1"/>
          </p:cNvSpPr>
          <p:nvPr>
            <p:ph type="dt" idx="1"/>
          </p:nvPr>
        </p:nvSpPr>
        <p:spPr/>
        <p:txBody>
          <a:bodyPr/>
          <a:lstStyle/>
          <a:p>
            <a:pPr rtl="0"/>
            <a:fld id="{5D2196ED-30A6-4B13-BB93-9F8A6372C3B5}"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91570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a:t>
            </a:r>
            <a:r>
              <a:rPr lang="en-US" dirty="0"/>
              <a:t>s science usually does</a:t>
            </a:r>
          </a:p>
          <a:p>
            <a:r>
              <a:rPr lang="en-US" dirty="0"/>
              <a:t>(PASS)</a:t>
            </a:r>
          </a:p>
          <a:p>
            <a:r>
              <a:rPr lang="en-US" dirty="0"/>
              <a:t>We sought inspiration in nature to answer this question</a:t>
            </a:r>
          </a:p>
          <a:p>
            <a:r>
              <a:rPr lang="en-US" dirty="0"/>
              <a:t>(PASS)</a:t>
            </a:r>
          </a:p>
        </p:txBody>
      </p:sp>
      <p:sp>
        <p:nvSpPr>
          <p:cNvPr id="4" name="Espaço Reservado para Data 3"/>
          <p:cNvSpPr>
            <a:spLocks noGrp="1"/>
          </p:cNvSpPr>
          <p:nvPr>
            <p:ph type="dt" idx="1"/>
          </p:nvPr>
        </p:nvSpPr>
        <p:spPr/>
        <p:txBody>
          <a:bodyPr/>
          <a:lstStyle/>
          <a:p>
            <a:pPr rtl="0"/>
            <a:fld id="{0785A0F6-7E5E-4D3B-8656-AADA4C47DCB3}"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1662804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en-US" noProof="0" dirty="0"/>
              <a:t>There’s a research area called Artificial Immune Systems that tries to mimic the processes found in its Biological counterpart.</a:t>
            </a:r>
          </a:p>
          <a:p>
            <a:pPr rtl="0">
              <a:spcBef>
                <a:spcPts val="0"/>
              </a:spcBef>
              <a:spcAft>
                <a:spcPts val="0"/>
              </a:spcAft>
            </a:pPr>
            <a:r>
              <a:rPr lang="en-US" noProof="0" dirty="0"/>
              <a:t>For example</a:t>
            </a:r>
          </a:p>
          <a:p>
            <a:pPr rtl="0">
              <a:spcBef>
                <a:spcPts val="0"/>
              </a:spcBef>
              <a:spcAft>
                <a:spcPts val="0"/>
              </a:spcAft>
            </a:pPr>
            <a:r>
              <a:rPr lang="en-US" noProof="0" dirty="0"/>
              <a:t>(PASS)</a:t>
            </a:r>
          </a:p>
          <a:p>
            <a:pPr rtl="0">
              <a:spcBef>
                <a:spcPts val="0"/>
              </a:spcBef>
              <a:spcAft>
                <a:spcPts val="0"/>
              </a:spcAft>
            </a:pPr>
            <a:endParaRPr lang="en-US" noProof="0" dirty="0"/>
          </a:p>
          <a:p>
            <a:pPr rtl="0">
              <a:spcBef>
                <a:spcPts val="0"/>
              </a:spcBef>
              <a:spcAft>
                <a:spcPts val="0"/>
              </a:spcAft>
            </a:pPr>
            <a:r>
              <a:rPr lang="en-US" noProof="0" dirty="0"/>
              <a:t>As our bodies need to distinguish between our own cells and other harmful material, like viruses and bacteria, to identify an infection</a:t>
            </a:r>
          </a:p>
          <a:p>
            <a:pPr rtl="0">
              <a:spcBef>
                <a:spcPts val="0"/>
              </a:spcBef>
              <a:spcAft>
                <a:spcPts val="0"/>
              </a:spcAft>
            </a:pPr>
            <a:r>
              <a:rPr lang="en-US" noProof="0" dirty="0"/>
              <a:t>(PASS)</a:t>
            </a:r>
          </a:p>
          <a:p>
            <a:pPr rtl="0">
              <a:spcBef>
                <a:spcPts val="0"/>
              </a:spcBef>
              <a:spcAft>
                <a:spcPts val="0"/>
              </a:spcAft>
            </a:pPr>
            <a:r>
              <a:rPr lang="en-US" noProof="0" dirty="0"/>
              <a:t>An algorithm was created to help make a distinction between the system’s regular operation and anomalous behaviors.</a:t>
            </a:r>
          </a:p>
          <a:p>
            <a:pPr rtl="0">
              <a:spcBef>
                <a:spcPts val="0"/>
              </a:spcBef>
              <a:spcAft>
                <a:spcPts val="0"/>
              </a:spcAft>
            </a:pPr>
            <a:r>
              <a:rPr lang="en-US" noProof="0" dirty="0"/>
              <a:t>This algorithm, called Negative Selection, generates detectors for the identification of such behaviors, in a similar way that the body creates lymphocytes for the immune response.</a:t>
            </a:r>
            <a:endParaRPr lang="pt-BR" noProof="0" dirty="0"/>
          </a:p>
        </p:txBody>
      </p:sp>
      <p:sp>
        <p:nvSpPr>
          <p:cNvPr id="4" name="Espaço Reservado para Data 3"/>
          <p:cNvSpPr>
            <a:spLocks noGrp="1"/>
          </p:cNvSpPr>
          <p:nvPr>
            <p:ph type="dt" idx="1"/>
          </p:nvPr>
        </p:nvSpPr>
        <p:spPr/>
        <p:txBody>
          <a:bodyPr/>
          <a:lstStyle/>
          <a:p>
            <a:pPr rtl="0"/>
            <a:fld id="{69A3B37F-5B08-46CD-B35B-09AAB9D760E4}" type="datetime1">
              <a:rPr lang="pt-BR" smtClean="0"/>
              <a:t>15/12/2022</a:t>
            </a:fld>
            <a:endParaRPr lang="en-US"/>
          </a:p>
        </p:txBody>
      </p:sp>
      <p:sp>
        <p:nvSpPr>
          <p:cNvPr id="5" name="Espaço Reservado para Número de Slide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10554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pt-BR"/>
              <a:t>Clique para editar o título Mestre</a:t>
            </a:r>
            <a:endParaRPr lang="en-US" dirty="0"/>
          </a:p>
        </p:txBody>
      </p:sp>
      <p:sp>
        <p:nvSpPr>
          <p:cNvPr id="3" name="Subtítu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a:t>Clique para editar o estilo do subtítulo Mestre</a:t>
            </a:r>
            <a:endParaRPr lang="en-US" dirty="0"/>
          </a:p>
        </p:txBody>
      </p:sp>
      <p:sp>
        <p:nvSpPr>
          <p:cNvPr id="8" name="Espaço Reservado para Data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C2015745-F912-4914-9927-1D599A222D57}" type="datetime1">
              <a:rPr lang="pt-BR" smtClean="0"/>
              <a:t>15/12/2022</a:t>
            </a:fld>
            <a:endParaRPr lang="en-US" dirty="0"/>
          </a:p>
        </p:txBody>
      </p:sp>
      <p:sp>
        <p:nvSpPr>
          <p:cNvPr id="9" name="Espaço Reservado para Rodapé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9" name="Título 1"/>
          <p:cNvSpPr>
            <a:spLocks noGrp="1"/>
          </p:cNvSpPr>
          <p:nvPr>
            <p:ph type="title"/>
          </p:nvPr>
        </p:nvSpPr>
        <p:spPr>
          <a:xfrm>
            <a:off x="581192" y="702156"/>
            <a:ext cx="11029616" cy="1013800"/>
          </a:xfrm>
        </p:spPr>
        <p:txBody>
          <a:bodyPr rtlCol="0"/>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10"/>
          </p:nvPr>
        </p:nvSpPr>
        <p:spPr/>
        <p:txBody>
          <a:bodyPr rtlCol="0"/>
          <a:lstStyle/>
          <a:p>
            <a:pPr rtl="0"/>
            <a:fld id="{D6551C09-4042-433D-8B91-C0AADD945B6D}" type="datetime1">
              <a:rPr lang="pt-BR" smtClean="0"/>
              <a:t>15/12/2022</a:t>
            </a:fld>
            <a:endParaRPr lang="en-US" dirty="0"/>
          </a:p>
        </p:txBody>
      </p:sp>
      <p:sp>
        <p:nvSpPr>
          <p:cNvPr id="5" name="Espaço Reservado para Rodapé 4"/>
          <p:cNvSpPr>
            <a:spLocks noGrp="1"/>
          </p:cNvSpPr>
          <p:nvPr>
            <p:ph type="ftr" sz="quarter" idx="11"/>
          </p:nvPr>
        </p:nvSpPr>
        <p:spPr/>
        <p:txBody>
          <a:bodyPr rtlCol="0"/>
          <a:lstStyle/>
          <a:p>
            <a:pPr rtl="0"/>
            <a:endParaRPr lang="en-US" dirty="0"/>
          </a:p>
        </p:txBody>
      </p:sp>
      <p:sp>
        <p:nvSpPr>
          <p:cNvPr id="6" name="Espaço Reservado para o Número do Slide 5"/>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pt-BR"/>
              <a:t>Clique para editar o título Mestre</a:t>
            </a:r>
            <a:endParaRPr lang="en-US" dirty="0"/>
          </a:p>
        </p:txBody>
      </p:sp>
      <p:sp>
        <p:nvSpPr>
          <p:cNvPr id="3" name="Espaço reservado para texto vertical 2"/>
          <p:cNvSpPr>
            <a:spLocks noGrp="1"/>
          </p:cNvSpPr>
          <p:nvPr>
            <p:ph type="body" orient="vert" idx="1"/>
          </p:nvPr>
        </p:nvSpPr>
        <p:spPr>
          <a:xfrm>
            <a:off x="774923" y="863600"/>
            <a:ext cx="7161625" cy="4807326"/>
          </a:xfrm>
        </p:spPr>
        <p:txBody>
          <a:bodyPr vert="eaVert" rtlCol="0" anchor="t"/>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Retângulo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tângulo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Espaço Reservado para Data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716D55F1-DCB2-40EB-8987-5A9832BB0697}" type="datetime1">
              <a:rPr lang="pt-BR" smtClean="0"/>
              <a:t>15/12/2022</a:t>
            </a:fld>
            <a:endParaRPr lang="en-US" dirty="0"/>
          </a:p>
        </p:txBody>
      </p:sp>
      <p:sp>
        <p:nvSpPr>
          <p:cNvPr id="12" name="Espaço Reservado para Rodapé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Espaço Reservado para o Número do Slide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81192" y="702156"/>
            <a:ext cx="11029616" cy="1188720"/>
          </a:xfrm>
        </p:spPr>
        <p:txBody>
          <a:bodyPr rtlCol="0"/>
          <a:lstStyle/>
          <a:p>
            <a:pPr rtl="0"/>
            <a:r>
              <a:rPr lang="pt-BR"/>
              <a:t>Clique para editar o título Mestre</a:t>
            </a:r>
            <a:endParaRPr lang="en-US" dirty="0"/>
          </a:p>
        </p:txBody>
      </p:sp>
      <p:sp>
        <p:nvSpPr>
          <p:cNvPr id="3" name="Espaço reservado para conteúdo 2"/>
          <p:cNvSpPr>
            <a:spLocks noGrp="1"/>
          </p:cNvSpPr>
          <p:nvPr>
            <p:ph idx="1"/>
          </p:nvPr>
        </p:nvSpPr>
        <p:spPr>
          <a:xfrm>
            <a:off x="581192" y="2340864"/>
            <a:ext cx="11029615" cy="363448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Data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290DAF85-FF90-4F1D-ACB6-3045F3C4C7FD}" type="datetime1">
              <a:rPr lang="pt-BR" smtClean="0"/>
              <a:t>15/12/2022</a:t>
            </a:fld>
            <a:endParaRPr lang="en-US" dirty="0"/>
          </a:p>
        </p:txBody>
      </p:sp>
      <p:sp>
        <p:nvSpPr>
          <p:cNvPr id="9" name="Espaço Reservado para Rodapé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a:t>Clique para editar os estilos de texto Mestres</a:t>
            </a:r>
          </a:p>
        </p:txBody>
      </p:sp>
      <p:sp>
        <p:nvSpPr>
          <p:cNvPr id="7" name="Espaço Reservado para Data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A8532A4B-3A61-4736-AF83-98D667E714B3}" type="datetime1">
              <a:rPr lang="pt-BR" smtClean="0"/>
              <a:t>15/12/2022</a:t>
            </a:fld>
            <a:endParaRPr lang="en-US" dirty="0"/>
          </a:p>
        </p:txBody>
      </p:sp>
      <p:sp>
        <p:nvSpPr>
          <p:cNvPr id="9" name="Espaço Reservado para Rodapé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conteúdo 2"/>
          <p:cNvSpPr>
            <a:spLocks noGrp="1"/>
          </p:cNvSpPr>
          <p:nvPr>
            <p:ph sz="half" idx="1"/>
          </p:nvPr>
        </p:nvSpPr>
        <p:spPr>
          <a:xfrm>
            <a:off x="581193" y="2228003"/>
            <a:ext cx="5194767"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conteúdo 3"/>
          <p:cNvSpPr>
            <a:spLocks noGrp="1"/>
          </p:cNvSpPr>
          <p:nvPr>
            <p:ph sz="half" idx="2"/>
          </p:nvPr>
        </p:nvSpPr>
        <p:spPr>
          <a:xfrm>
            <a:off x="6416039" y="2228003"/>
            <a:ext cx="5194769" cy="3633047"/>
          </a:xfrm>
        </p:spPr>
        <p:txBody>
          <a:bodyPr rtlCol="0">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Data 4"/>
          <p:cNvSpPr>
            <a:spLocks noGrp="1"/>
          </p:cNvSpPr>
          <p:nvPr>
            <p:ph type="dt" sz="half" idx="10"/>
          </p:nvPr>
        </p:nvSpPr>
        <p:spPr/>
        <p:txBody>
          <a:bodyPr rtlCol="0"/>
          <a:lstStyle/>
          <a:p>
            <a:pPr rtl="0"/>
            <a:fld id="{326C5B79-D5D0-43CC-8D04-DF3DB09F4CAA}" type="datetime1">
              <a:rPr lang="pt-BR" smtClean="0"/>
              <a:t>15/12/2022</a:t>
            </a:fld>
            <a:endParaRPr lang="en-US" dirty="0"/>
          </a:p>
        </p:txBody>
      </p:sp>
      <p:sp>
        <p:nvSpPr>
          <p:cNvPr id="6" name="Espaço Reservado para Rodapé 5"/>
          <p:cNvSpPr>
            <a:spLocks noGrp="1"/>
          </p:cNvSpPr>
          <p:nvPr>
            <p:ph type="ftr" sz="quarter" idx="11"/>
          </p:nvPr>
        </p:nvSpPr>
        <p:spPr/>
        <p:txBody>
          <a:bodyPr rtlCol="0"/>
          <a:lstStyle/>
          <a:p>
            <a:pPr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12" name="Título 1"/>
          <p:cNvSpPr>
            <a:spLocks noGrp="1"/>
          </p:cNvSpPr>
          <p:nvPr>
            <p:ph type="title"/>
          </p:nvPr>
        </p:nvSpPr>
        <p:spPr>
          <a:xfrm>
            <a:off x="581193" y="729658"/>
            <a:ext cx="11029616" cy="988332"/>
          </a:xfrm>
        </p:spPr>
        <p:txBody>
          <a:bodyPr rtlCol="0"/>
          <a:lstStyle/>
          <a:p>
            <a:pPr rtl="0"/>
            <a:r>
              <a:rPr lang="pt-BR"/>
              <a:t>Clique para editar o título Mestre</a:t>
            </a:r>
            <a:endParaRPr lang="en-US" dirty="0"/>
          </a:p>
        </p:txBody>
      </p:sp>
      <p:sp>
        <p:nvSpPr>
          <p:cNvPr id="3" name="Espaço reservado para texto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581194" y="2926052"/>
            <a:ext cx="5194766"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pt-BR"/>
              <a:t>Clique para editar os estilos de texto Mestres</a:t>
            </a:r>
          </a:p>
        </p:txBody>
      </p:sp>
      <p:sp>
        <p:nvSpPr>
          <p:cNvPr id="6" name="Espaço reservado para conteúdo 5"/>
          <p:cNvSpPr>
            <a:spLocks noGrp="1"/>
          </p:cNvSpPr>
          <p:nvPr>
            <p:ph sz="quarter" idx="4"/>
          </p:nvPr>
        </p:nvSpPr>
        <p:spPr>
          <a:xfrm>
            <a:off x="6416037" y="2926052"/>
            <a:ext cx="5194771" cy="2934999"/>
          </a:xfrm>
        </p:spPr>
        <p:txBody>
          <a:bodyPr rtlCol="0" anchor="t">
            <a:normAutofit/>
          </a:body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7" name="Espaço Reservado para Data 6"/>
          <p:cNvSpPr>
            <a:spLocks noGrp="1"/>
          </p:cNvSpPr>
          <p:nvPr>
            <p:ph type="dt" sz="half" idx="10"/>
          </p:nvPr>
        </p:nvSpPr>
        <p:spPr/>
        <p:txBody>
          <a:bodyPr rtlCol="0"/>
          <a:lstStyle/>
          <a:p>
            <a:pPr rtl="0"/>
            <a:fld id="{72435538-FCF1-421C-9F7B-BA287E5391DD}" type="datetime1">
              <a:rPr lang="pt-BR" smtClean="0"/>
              <a:t>15/12/2022</a:t>
            </a:fld>
            <a:endParaRPr lang="en-US" dirty="0"/>
          </a:p>
        </p:txBody>
      </p:sp>
      <p:sp>
        <p:nvSpPr>
          <p:cNvPr id="8" name="Espaço Reservado para Rodapé 7"/>
          <p:cNvSpPr>
            <a:spLocks noGrp="1"/>
          </p:cNvSpPr>
          <p:nvPr>
            <p:ph type="ftr" sz="quarter" idx="11"/>
          </p:nvPr>
        </p:nvSpPr>
        <p:spPr/>
        <p:txBody>
          <a:bodyPr rtlCol="0"/>
          <a:lstStyle/>
          <a:p>
            <a:pPr rtl="0"/>
            <a:endParaRPr lang="en-US" dirty="0"/>
          </a:p>
        </p:txBody>
      </p:sp>
      <p:sp>
        <p:nvSpPr>
          <p:cNvPr id="9" name="Espaço Reservado para o Número do Slide 8"/>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8" name="Título 1"/>
          <p:cNvSpPr>
            <a:spLocks noGrp="1"/>
          </p:cNvSpPr>
          <p:nvPr>
            <p:ph type="title"/>
          </p:nvPr>
        </p:nvSpPr>
        <p:spPr>
          <a:xfrm>
            <a:off x="575894" y="729658"/>
            <a:ext cx="11029616" cy="988332"/>
          </a:xfrm>
        </p:spPr>
        <p:txBody>
          <a:bodyPr rtlCol="0"/>
          <a:lstStyle/>
          <a:p>
            <a:pPr rtl="0"/>
            <a:r>
              <a:rPr lang="pt-BR"/>
              <a:t>Clique para editar o título Mestre</a:t>
            </a:r>
            <a:endParaRPr lang="en-US" dirty="0"/>
          </a:p>
        </p:txBody>
      </p:sp>
      <p:sp>
        <p:nvSpPr>
          <p:cNvPr id="3" name="Espaço Reservado para Data 2"/>
          <p:cNvSpPr>
            <a:spLocks noGrp="1"/>
          </p:cNvSpPr>
          <p:nvPr>
            <p:ph type="dt" sz="half" idx="10"/>
          </p:nvPr>
        </p:nvSpPr>
        <p:spPr/>
        <p:txBody>
          <a:bodyPr rtlCol="0"/>
          <a:lstStyle/>
          <a:p>
            <a:pPr rtl="0"/>
            <a:fld id="{E2F2B287-1CDB-4CE5-8ECF-A2EDE1AB1883}" type="datetime1">
              <a:rPr lang="pt-BR" smtClean="0"/>
              <a:t>15/12/2022</a:t>
            </a:fld>
            <a:endParaRPr lang="en-US" dirty="0"/>
          </a:p>
        </p:txBody>
      </p:sp>
      <p:sp>
        <p:nvSpPr>
          <p:cNvPr id="4" name="Espaço Reservado para Rodapé 3"/>
          <p:cNvSpPr>
            <a:spLocks noGrp="1"/>
          </p:cNvSpPr>
          <p:nvPr>
            <p:ph type="ftr" sz="quarter" idx="11"/>
          </p:nvPr>
        </p:nvSpPr>
        <p:spPr/>
        <p:txBody>
          <a:bodyPr rtlCol="0"/>
          <a:lstStyle/>
          <a:p>
            <a:pPr rtl="0"/>
            <a:endParaRPr lang="en-US" dirty="0"/>
          </a:p>
        </p:txBody>
      </p:sp>
      <p:sp>
        <p:nvSpPr>
          <p:cNvPr id="5" name="Espaço Reservado para o Número do Slide 4"/>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D9075ED3-E81F-4590-9B96-601570D1F04D}" type="datetime1">
              <a:rPr lang="pt-BR" smtClean="0"/>
              <a:t>15/12/2022</a:t>
            </a:fld>
            <a:endParaRPr lang="en-US" dirty="0"/>
          </a:p>
        </p:txBody>
      </p:sp>
      <p:sp>
        <p:nvSpPr>
          <p:cNvPr id="3" name="Espaço Reservado para Rodapé 2"/>
          <p:cNvSpPr>
            <a:spLocks noGrp="1"/>
          </p:cNvSpPr>
          <p:nvPr>
            <p:ph type="ftr" sz="quarter" idx="11"/>
          </p:nvPr>
        </p:nvSpPr>
        <p:spPr/>
        <p:txBody>
          <a:bodyPr rtlCol="0"/>
          <a:lstStyle/>
          <a:p>
            <a:pPr rtl="0"/>
            <a:endParaRPr lang="en-US" dirty="0"/>
          </a:p>
        </p:txBody>
      </p:sp>
      <p:sp>
        <p:nvSpPr>
          <p:cNvPr id="4" name="Espaço reservado para o número do slide 3"/>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767857" y="933450"/>
            <a:ext cx="3031852" cy="1722419"/>
          </a:xfrm>
        </p:spPr>
        <p:txBody>
          <a:bodyPr rtlCol="0" anchor="b">
            <a:normAutofit/>
          </a:bodyPr>
          <a:lstStyle>
            <a:lvl1pPr algn="l">
              <a:defRPr sz="2400" b="0">
                <a:solidFill>
                  <a:srgbClr val="FFFFFF"/>
                </a:solidFill>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texto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8" name="Espaço Reservado para Data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1385F4D-F0D9-4306-83B3-2EDD906EC9AE}" type="datetime1">
              <a:rPr lang="pt-BR" smtClean="0"/>
              <a:t>15/12/2022</a:t>
            </a:fld>
            <a:endParaRPr lang="en-US" dirty="0"/>
          </a:p>
        </p:txBody>
      </p:sp>
      <p:sp>
        <p:nvSpPr>
          <p:cNvPr id="10" name="Espaço Reservado para Rodapé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pt-BR"/>
              <a:t>Clique para editar o título Mestre</a:t>
            </a:r>
            <a:endParaRPr lang="en-US" dirty="0"/>
          </a:p>
        </p:txBody>
      </p:sp>
      <p:sp>
        <p:nvSpPr>
          <p:cNvPr id="3" name="Espaço Reservado para Imagem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a:t>Clique no ícone para adicionar uma imagem</a:t>
            </a:r>
            <a:endParaRPr lang="en-US" dirty="0"/>
          </a:p>
        </p:txBody>
      </p:sp>
      <p:sp>
        <p:nvSpPr>
          <p:cNvPr id="4" name="Espaço reservado para texto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a:t>Clique para editar os estilos de texto Mestres</a:t>
            </a:r>
          </a:p>
        </p:txBody>
      </p:sp>
      <p:sp>
        <p:nvSpPr>
          <p:cNvPr id="5" name="Espaço Reservado para Data 4"/>
          <p:cNvSpPr>
            <a:spLocks noGrp="1"/>
          </p:cNvSpPr>
          <p:nvPr>
            <p:ph type="dt" sz="half" idx="10"/>
          </p:nvPr>
        </p:nvSpPr>
        <p:spPr/>
        <p:txBody>
          <a:bodyPr rtlCol="0"/>
          <a:lstStyle/>
          <a:p>
            <a:pPr rtl="0"/>
            <a:fld id="{736155DE-E4ED-4DB2-A905-8C1A2634BCBC}" type="datetime1">
              <a:rPr lang="pt-BR" smtClean="0"/>
              <a:t>15/12/2022</a:t>
            </a:fld>
            <a:endParaRPr lang="en-US" dirty="0"/>
          </a:p>
        </p:txBody>
      </p:sp>
      <p:sp>
        <p:nvSpPr>
          <p:cNvPr id="6" name="Espaço Reservado para Rodapé 5"/>
          <p:cNvSpPr>
            <a:spLocks noGrp="1"/>
          </p:cNvSpPr>
          <p:nvPr>
            <p:ph type="ftr" sz="quarter" idx="11"/>
          </p:nvPr>
        </p:nvSpPr>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839418BC-355E-48D2-805B-9B420F6EEF4C}" type="datetime1">
              <a:rPr lang="pt-BR" smtClean="0"/>
              <a:t>15/12/2022</a:t>
            </a:fld>
            <a:endParaRPr lang="en-US" dirty="0"/>
          </a:p>
        </p:txBody>
      </p:sp>
      <p:sp>
        <p:nvSpPr>
          <p:cNvPr id="5" name="Espaço Reservado para Rodapé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Espaço Reservado para o Número do Slide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‹nº›</a:t>
            </a:fld>
            <a:endParaRPr lang="en-US" dirty="0"/>
          </a:p>
        </p:txBody>
      </p:sp>
      <p:sp>
        <p:nvSpPr>
          <p:cNvPr id="9" name="Retângulo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0" Type="http://schemas.openxmlformats.org/officeDocument/2006/relationships/image" Target="../media/image11.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30.png"/><Relationship Id="rId7" Type="http://schemas.openxmlformats.org/officeDocument/2006/relationships/image" Target="../media/image48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10.png"/><Relationship Id="rId4" Type="http://schemas.openxmlformats.org/officeDocument/2006/relationships/image" Target="../media/image31.svg"/><Relationship Id="rId9" Type="http://schemas.openxmlformats.org/officeDocument/2006/relationships/image" Target="../media/image500.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30.png"/><Relationship Id="rId7" Type="http://schemas.openxmlformats.org/officeDocument/2006/relationships/image" Target="../media/image48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10.png"/><Relationship Id="rId4" Type="http://schemas.openxmlformats.org/officeDocument/2006/relationships/image" Target="../media/image31.svg"/><Relationship Id="rId9" Type="http://schemas.openxmlformats.org/officeDocument/2006/relationships/image" Target="../media/image50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2.png"/><Relationship Id="rId7" Type="http://schemas.openxmlformats.org/officeDocument/2006/relationships/diagramColors" Target="../diagrams/colors1.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3.png"/><Relationship Id="rId7" Type="http://schemas.openxmlformats.org/officeDocument/2006/relationships/diagramColors" Target="../diagrams/colors2.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7.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jpeg"/><Relationship Id="rId1" Type="http://schemas.openxmlformats.org/officeDocument/2006/relationships/slideLayout" Target="../slideLayouts/slideLayout9.xml"/><Relationship Id="rId5" Type="http://schemas.openxmlformats.org/officeDocument/2006/relationships/image" Target="../media/image71.jpg"/><Relationship Id="rId4" Type="http://schemas.openxmlformats.org/officeDocument/2006/relationships/image" Target="../media/image70.jp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Relógio de rua&#10;&#10;Descrição gerada automaticamente com confiança baixa">
            <a:extLst>
              <a:ext uri="{FF2B5EF4-FFF2-40B4-BE49-F238E27FC236}">
                <a16:creationId xmlns:a16="http://schemas.microsoft.com/office/drawing/2014/main" id="{E28DD47A-640E-420E-8B66-86CD3E2C782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noFill/>
        </p:spPr>
      </p:pic>
      <p:pic>
        <p:nvPicPr>
          <p:cNvPr id="3074" name="Picture 2">
            <a:extLst>
              <a:ext uri="{FF2B5EF4-FFF2-40B4-BE49-F238E27FC236}">
                <a16:creationId xmlns:a16="http://schemas.microsoft.com/office/drawing/2014/main" id="{700EAECB-8EC1-4FBA-8EF0-622C0C9F1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8567">
            <a:off x="4719029" y="1925388"/>
            <a:ext cx="3152896" cy="2464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8C505EC-8B1E-42FF-825F-9A8DAE8F919C}"/>
              </a:ext>
            </a:extLst>
          </p:cNvPr>
          <p:cNvSpPr>
            <a:spLocks noGrp="1"/>
          </p:cNvSpPr>
          <p:nvPr>
            <p:ph type="title"/>
          </p:nvPr>
        </p:nvSpPr>
        <p:spPr>
          <a:xfrm>
            <a:off x="239563" y="3615656"/>
            <a:ext cx="3569039" cy="2317572"/>
          </a:xfrm>
        </p:spPr>
        <p:txBody>
          <a:bodyPr>
            <a:normAutofit/>
          </a:bodyPr>
          <a:lstStyle/>
          <a:p>
            <a:r>
              <a:rPr lang="en-US" dirty="0"/>
              <a:t>Enhancing Runtime Monitors of Cyber-Physical Systems using Negative Selection</a:t>
            </a:r>
          </a:p>
        </p:txBody>
      </p:sp>
      <p:sp>
        <p:nvSpPr>
          <p:cNvPr id="9" name="Título 1">
            <a:extLst>
              <a:ext uri="{FF2B5EF4-FFF2-40B4-BE49-F238E27FC236}">
                <a16:creationId xmlns:a16="http://schemas.microsoft.com/office/drawing/2014/main" id="{A58F1458-7D0C-40A6-B6DA-C2008BA890A2}"/>
              </a:ext>
            </a:extLst>
          </p:cNvPr>
          <p:cNvSpPr txBox="1">
            <a:spLocks/>
          </p:cNvSpPr>
          <p:nvPr/>
        </p:nvSpPr>
        <p:spPr>
          <a:xfrm>
            <a:off x="239563" y="5915340"/>
            <a:ext cx="3749508" cy="790260"/>
          </a:xfrm>
          <a:prstGeom prst="rect">
            <a:avLst/>
          </a:prstGeom>
        </p:spPr>
        <p:txBody>
          <a:bodyPr vert="horz" lIns="91440" tIns="45720" rIns="91440" bIns="45720" rtlCol="0" anchor="t">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spcBef>
                <a:spcPct val="20000"/>
              </a:spcBef>
              <a:buClr>
                <a:schemeClr val="accent1"/>
              </a:buClr>
              <a:buSzPct val="92000"/>
            </a:pPr>
            <a:r>
              <a:rPr lang="pt-BR" sz="1600" kern="1200" dirty="0">
                <a:latin typeface="+mn-lt"/>
                <a:ea typeface="+mn-ea"/>
                <a:cs typeface="+mn-cs"/>
              </a:rPr>
              <a:t>João Paulo Araujo </a:t>
            </a:r>
          </a:p>
          <a:p>
            <a:pPr>
              <a:lnSpc>
                <a:spcPct val="110000"/>
              </a:lnSpc>
              <a:spcBef>
                <a:spcPct val="20000"/>
              </a:spcBef>
              <a:buClr>
                <a:schemeClr val="accent1"/>
              </a:buClr>
              <a:buSzPct val="92000"/>
            </a:pPr>
            <a:r>
              <a:rPr lang="pt-BR" sz="1600" kern="1200" dirty="0">
                <a:latin typeface="+mn-lt"/>
                <a:ea typeface="+mn-ea"/>
                <a:cs typeface="+mn-cs"/>
              </a:rPr>
              <a:t>20/0099663</a:t>
            </a:r>
          </a:p>
        </p:txBody>
      </p:sp>
      <p:sp>
        <p:nvSpPr>
          <p:cNvPr id="2" name="Espaço Reservado para Número de Slide 1">
            <a:extLst>
              <a:ext uri="{FF2B5EF4-FFF2-40B4-BE49-F238E27FC236}">
                <a16:creationId xmlns:a16="http://schemas.microsoft.com/office/drawing/2014/main" id="{2828A13D-34CA-0B87-1ED9-08C0EC97340B}"/>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3959339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contribution</a:t>
            </a:r>
          </a:p>
        </p:txBody>
      </p:sp>
      <p:grpSp>
        <p:nvGrpSpPr>
          <p:cNvPr id="8" name="Agrupar 7">
            <a:extLst>
              <a:ext uri="{FF2B5EF4-FFF2-40B4-BE49-F238E27FC236}">
                <a16:creationId xmlns:a16="http://schemas.microsoft.com/office/drawing/2014/main" id="{94C27BFD-0A31-5EDC-DA47-D11E9AC5A34E}"/>
              </a:ext>
            </a:extLst>
          </p:cNvPr>
          <p:cNvGrpSpPr/>
          <p:nvPr/>
        </p:nvGrpSpPr>
        <p:grpSpPr>
          <a:xfrm>
            <a:off x="1779688" y="4554249"/>
            <a:ext cx="1389502" cy="709627"/>
            <a:chOff x="6882300" y="5489658"/>
            <a:chExt cx="1389502" cy="709627"/>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5051E56-010B-0378-6671-DE0CA5094520}"/>
                    </a:ext>
                  </a:extLst>
                </p:cNvPr>
                <p:cNvSpPr txBox="1"/>
                <p:nvPr/>
              </p:nvSpPr>
              <p:spPr>
                <a:xfrm>
                  <a:off x="6989090" y="5489658"/>
                  <a:ext cx="1144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xmlns="">
            <p:sp>
              <p:nvSpPr>
                <p:cNvPr id="9" name="CaixaDeTexto 8">
                  <a:extLst>
                    <a:ext uri="{FF2B5EF4-FFF2-40B4-BE49-F238E27FC236}">
                      <a16:creationId xmlns:a16="http://schemas.microsoft.com/office/drawing/2014/main" id="{C5051E56-010B-0378-6671-DE0CA5094520}"/>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6"/>
                  <a:stretch>
                    <a:fillRect l="-1064" r="-6915" b="-28333"/>
                  </a:stretch>
                </a:blipFill>
              </p:spPr>
              <p:txBody>
                <a:bodyPr/>
                <a:lstStyle/>
                <a:p>
                  <a:r>
                    <a:rPr lang="en-US">
                      <a:noFill/>
                    </a:rPr>
                    <a:t> </a:t>
                  </a:r>
                </a:p>
              </p:txBody>
            </p:sp>
          </mc:Fallback>
        </mc:AlternateContent>
        <p:sp>
          <p:nvSpPr>
            <p:cNvPr id="10" name="Retângulo 9">
              <a:extLst>
                <a:ext uri="{FF2B5EF4-FFF2-40B4-BE49-F238E27FC236}">
                  <a16:creationId xmlns:a16="http://schemas.microsoft.com/office/drawing/2014/main" id="{78831D80-30E8-F51B-7CBB-B1AD2968B5FE}"/>
                </a:ext>
              </a:extLst>
            </p:cNvPr>
            <p:cNvSpPr/>
            <p:nvPr/>
          </p:nvSpPr>
          <p:spPr>
            <a:xfrm>
              <a:off x="6956979" y="5939529"/>
              <a:ext cx="1241602" cy="220343"/>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11" name="Retângulo 10">
              <a:extLst>
                <a:ext uri="{FF2B5EF4-FFF2-40B4-BE49-F238E27FC236}">
                  <a16:creationId xmlns:a16="http://schemas.microsoft.com/office/drawing/2014/main" id="{E12DD500-A71F-4545-A389-049061D5AEF0}"/>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38" name="Triângulo isósceles 37">
            <a:extLst>
              <a:ext uri="{FF2B5EF4-FFF2-40B4-BE49-F238E27FC236}">
                <a16:creationId xmlns:a16="http://schemas.microsoft.com/office/drawing/2014/main" id="{95C4D09D-BBE7-B797-3C79-5E7E693B92A8}"/>
              </a:ext>
            </a:extLst>
          </p:cNvPr>
          <p:cNvSpPr/>
          <p:nvPr/>
        </p:nvSpPr>
        <p:spPr>
          <a:xfrm rot="5400000">
            <a:off x="2701032" y="2570641"/>
            <a:ext cx="1846112"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ângulo isósceles 39">
            <a:extLst>
              <a:ext uri="{FF2B5EF4-FFF2-40B4-BE49-F238E27FC236}">
                <a16:creationId xmlns:a16="http://schemas.microsoft.com/office/drawing/2014/main" id="{61E59537-A319-4FEE-F6E3-DE8316D36CF8}"/>
              </a:ext>
            </a:extLst>
          </p:cNvPr>
          <p:cNvSpPr/>
          <p:nvPr/>
        </p:nvSpPr>
        <p:spPr>
          <a:xfrm rot="5400000">
            <a:off x="5700888" y="3662243"/>
            <a:ext cx="402931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Agrupar 18">
            <a:extLst>
              <a:ext uri="{FF2B5EF4-FFF2-40B4-BE49-F238E27FC236}">
                <a16:creationId xmlns:a16="http://schemas.microsoft.com/office/drawing/2014/main" id="{FC010ACE-6FFF-7C76-82E6-CDC3203BAF07}"/>
              </a:ext>
            </a:extLst>
          </p:cNvPr>
          <p:cNvGrpSpPr/>
          <p:nvPr/>
        </p:nvGrpSpPr>
        <p:grpSpPr>
          <a:xfrm>
            <a:off x="1633365" y="2010600"/>
            <a:ext cx="1682149" cy="1430517"/>
            <a:chOff x="574426" y="1926677"/>
            <a:chExt cx="1682149" cy="1430517"/>
          </a:xfrm>
        </p:grpSpPr>
        <p:pic>
          <p:nvPicPr>
            <p:cNvPr id="16" name="Imagem 15">
              <a:extLst>
                <a:ext uri="{FF2B5EF4-FFF2-40B4-BE49-F238E27FC236}">
                  <a16:creationId xmlns:a16="http://schemas.microsoft.com/office/drawing/2014/main" id="{26444EB4-7B09-99AA-47F6-CA8289AB30C3}"/>
                </a:ext>
              </a:extLst>
            </p:cNvPr>
            <p:cNvPicPr>
              <a:picLocks noChangeAspect="1"/>
            </p:cNvPicPr>
            <p:nvPr/>
          </p:nvPicPr>
          <p:blipFill>
            <a:blip r:embed="rId7"/>
            <a:stretch>
              <a:fillRect/>
            </a:stretch>
          </p:blipFill>
          <p:spPr>
            <a:xfrm>
              <a:off x="794699" y="1926677"/>
              <a:ext cx="1241602" cy="1079052"/>
            </a:xfrm>
            <a:prstGeom prst="rect">
              <a:avLst/>
            </a:prstGeom>
          </p:spPr>
        </p:pic>
        <p:sp>
          <p:nvSpPr>
            <p:cNvPr id="18" name="Retângulo 17">
              <a:extLst>
                <a:ext uri="{FF2B5EF4-FFF2-40B4-BE49-F238E27FC236}">
                  <a16:creationId xmlns:a16="http://schemas.microsoft.com/office/drawing/2014/main" id="{C055B0CA-7FB6-152E-5E3A-E2687D962C32}"/>
                </a:ext>
              </a:extLst>
            </p:cNvPr>
            <p:cNvSpPr/>
            <p:nvPr/>
          </p:nvSpPr>
          <p:spPr>
            <a:xfrm>
              <a:off x="574426" y="3045998"/>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Model</a:t>
              </a:r>
            </a:p>
          </p:txBody>
        </p:sp>
      </p:grpSp>
      <p:sp>
        <p:nvSpPr>
          <p:cNvPr id="21" name="Triângulo isósceles 20">
            <a:extLst>
              <a:ext uri="{FF2B5EF4-FFF2-40B4-BE49-F238E27FC236}">
                <a16:creationId xmlns:a16="http://schemas.microsoft.com/office/drawing/2014/main" id="{8E1DC311-904D-E82C-AFB5-2C8C8AACED8B}"/>
              </a:ext>
            </a:extLst>
          </p:cNvPr>
          <p:cNvSpPr/>
          <p:nvPr/>
        </p:nvSpPr>
        <p:spPr>
          <a:xfrm rot="5400000">
            <a:off x="2757584" y="4810397"/>
            <a:ext cx="1733007"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rma Livre: Forma 22">
            <a:extLst>
              <a:ext uri="{FF2B5EF4-FFF2-40B4-BE49-F238E27FC236}">
                <a16:creationId xmlns:a16="http://schemas.microsoft.com/office/drawing/2014/main" id="{7403F5AD-5BA4-C61E-0A25-5B2C9F8AB0EC}"/>
              </a:ext>
            </a:extLst>
          </p:cNvPr>
          <p:cNvSpPr/>
          <p:nvPr/>
        </p:nvSpPr>
        <p:spPr>
          <a:xfrm>
            <a:off x="10219565" y="284078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24" name="Forma Livre: Forma 23">
            <a:extLst>
              <a:ext uri="{FF2B5EF4-FFF2-40B4-BE49-F238E27FC236}">
                <a16:creationId xmlns:a16="http://schemas.microsoft.com/office/drawing/2014/main" id="{D3741740-AAD5-7BE9-873D-8C258B47C006}"/>
              </a:ext>
            </a:extLst>
          </p:cNvPr>
          <p:cNvSpPr/>
          <p:nvPr/>
        </p:nvSpPr>
        <p:spPr>
          <a:xfrm>
            <a:off x="9983144" y="3155302"/>
            <a:ext cx="271503" cy="190525"/>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25" name="Forma Livre: Forma 24">
            <a:extLst>
              <a:ext uri="{FF2B5EF4-FFF2-40B4-BE49-F238E27FC236}">
                <a16:creationId xmlns:a16="http://schemas.microsoft.com/office/drawing/2014/main" id="{CC7FA625-316B-10B9-2D04-C997DF623297}"/>
              </a:ext>
            </a:extLst>
          </p:cNvPr>
          <p:cNvSpPr/>
          <p:nvPr/>
        </p:nvSpPr>
        <p:spPr>
          <a:xfrm>
            <a:off x="10210309" y="3089652"/>
            <a:ext cx="190525" cy="256028"/>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26" name="Forma Livre: Forma 25">
            <a:extLst>
              <a:ext uri="{FF2B5EF4-FFF2-40B4-BE49-F238E27FC236}">
                <a16:creationId xmlns:a16="http://schemas.microsoft.com/office/drawing/2014/main" id="{1E2602A0-DB26-230C-5D7F-ECDAC8F09BC6}"/>
              </a:ext>
            </a:extLst>
          </p:cNvPr>
          <p:cNvSpPr/>
          <p:nvPr/>
        </p:nvSpPr>
        <p:spPr>
          <a:xfrm>
            <a:off x="9983144" y="2927989"/>
            <a:ext cx="205180" cy="271132"/>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cxnSp>
        <p:nvCxnSpPr>
          <p:cNvPr id="6" name="Conector: Angulado 5">
            <a:extLst>
              <a:ext uri="{FF2B5EF4-FFF2-40B4-BE49-F238E27FC236}">
                <a16:creationId xmlns:a16="http://schemas.microsoft.com/office/drawing/2014/main" id="{F3ABFD77-D817-BB42-4DEE-80438458C899}"/>
              </a:ext>
            </a:extLst>
          </p:cNvPr>
          <p:cNvCxnSpPr>
            <a:cxnSpLocks/>
            <a:stCxn id="20" idx="3"/>
            <a:endCxn id="15" idx="2"/>
          </p:cNvCxnSpPr>
          <p:nvPr/>
        </p:nvCxnSpPr>
        <p:spPr>
          <a:xfrm flipH="1">
            <a:off x="5678459" y="3626912"/>
            <a:ext cx="5109783" cy="2236993"/>
          </a:xfrm>
          <a:prstGeom prst="bentConnector4">
            <a:avLst>
              <a:gd name="adj1" fmla="val -4474"/>
              <a:gd name="adj2" fmla="val 110219"/>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586541CE-CDD1-C9A8-9AA5-3990957E13A5}"/>
              </a:ext>
            </a:extLst>
          </p:cNvPr>
          <p:cNvSpPr/>
          <p:nvPr/>
        </p:nvSpPr>
        <p:spPr>
          <a:xfrm>
            <a:off x="3932661" y="1499603"/>
            <a:ext cx="3491595" cy="4364302"/>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0" name="Retângulo 19">
            <a:extLst>
              <a:ext uri="{FF2B5EF4-FFF2-40B4-BE49-F238E27FC236}">
                <a16:creationId xmlns:a16="http://schemas.microsoft.com/office/drawing/2014/main" id="{5C5660BD-0970-0F92-5691-C8815E3058D5}"/>
              </a:ext>
            </a:extLst>
          </p:cNvPr>
          <p:cNvSpPr/>
          <p:nvPr/>
        </p:nvSpPr>
        <p:spPr>
          <a:xfrm>
            <a:off x="8029369" y="2421764"/>
            <a:ext cx="2758873" cy="2410295"/>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pic>
        <p:nvPicPr>
          <p:cNvPr id="29" name="Imagem 28">
            <a:extLst>
              <a:ext uri="{FF2B5EF4-FFF2-40B4-BE49-F238E27FC236}">
                <a16:creationId xmlns:a16="http://schemas.microsoft.com/office/drawing/2014/main" id="{3022A1EB-777A-507C-43D6-35B3CC802024}"/>
              </a:ext>
            </a:extLst>
          </p:cNvPr>
          <p:cNvPicPr>
            <a:picLocks noChangeAspect="1"/>
          </p:cNvPicPr>
          <p:nvPr/>
        </p:nvPicPr>
        <p:blipFill>
          <a:blip r:embed="rId8"/>
          <a:stretch>
            <a:fillRect/>
          </a:stretch>
        </p:blipFill>
        <p:spPr>
          <a:xfrm>
            <a:off x="5749744" y="1940504"/>
            <a:ext cx="1437546" cy="520831"/>
          </a:xfrm>
          <a:prstGeom prst="rect">
            <a:avLst/>
          </a:prstGeom>
        </p:spPr>
      </p:pic>
      <p:sp>
        <p:nvSpPr>
          <p:cNvPr id="30" name="Triângulo isósceles 29">
            <a:extLst>
              <a:ext uri="{FF2B5EF4-FFF2-40B4-BE49-F238E27FC236}">
                <a16:creationId xmlns:a16="http://schemas.microsoft.com/office/drawing/2014/main" id="{B582DF5E-88E9-95F0-3513-2AD893B4E887}"/>
              </a:ext>
            </a:extLst>
          </p:cNvPr>
          <p:cNvSpPr/>
          <p:nvPr/>
        </p:nvSpPr>
        <p:spPr>
          <a:xfrm rot="13708712">
            <a:off x="5213020" y="2085736"/>
            <a:ext cx="920899" cy="793878"/>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Agrupar 30">
            <a:extLst>
              <a:ext uri="{FF2B5EF4-FFF2-40B4-BE49-F238E27FC236}">
                <a16:creationId xmlns:a16="http://schemas.microsoft.com/office/drawing/2014/main" id="{2A1EBF37-89ED-2D16-A41D-E8C048A49810}"/>
              </a:ext>
            </a:extLst>
          </p:cNvPr>
          <p:cNvGrpSpPr/>
          <p:nvPr/>
        </p:nvGrpSpPr>
        <p:grpSpPr>
          <a:xfrm>
            <a:off x="4371244" y="2422436"/>
            <a:ext cx="1265040" cy="2221998"/>
            <a:chOff x="5540062" y="1969751"/>
            <a:chExt cx="1978856" cy="3475791"/>
          </a:xfrm>
        </p:grpSpPr>
        <p:sp>
          <p:nvSpPr>
            <p:cNvPr id="32" name="Forma Livre: Forma 31">
              <a:extLst>
                <a:ext uri="{FF2B5EF4-FFF2-40B4-BE49-F238E27FC236}">
                  <a16:creationId xmlns:a16="http://schemas.microsoft.com/office/drawing/2014/main" id="{67144D3F-0C8A-E99E-F6AE-92B8BD60CBEA}"/>
                </a:ext>
              </a:extLst>
            </p:cNvPr>
            <p:cNvSpPr/>
            <p:nvPr/>
          </p:nvSpPr>
          <p:spPr>
            <a:xfrm flipV="1">
              <a:off x="5540062" y="1969751"/>
              <a:ext cx="1978856" cy="3475791"/>
            </a:xfrm>
            <a:custGeom>
              <a:avLst/>
              <a:gdLst>
                <a:gd name="connsiteX0" fmla="*/ 865748 w 1978856"/>
                <a:gd name="connsiteY0" fmla="*/ 3460478 h 3475791"/>
                <a:gd name="connsiteX1" fmla="*/ 783198 w 1978856"/>
                <a:gd name="connsiteY1" fmla="*/ 3374118 h 3475791"/>
                <a:gd name="connsiteX2" fmla="*/ 719698 w 1978856"/>
                <a:gd name="connsiteY2" fmla="*/ 3319508 h 3475791"/>
                <a:gd name="connsiteX3" fmla="*/ 605398 w 1978856"/>
                <a:gd name="connsiteY3" fmla="*/ 3236958 h 3475791"/>
                <a:gd name="connsiteX4" fmla="*/ 525388 w 1978856"/>
                <a:gd name="connsiteY4" fmla="*/ 3186158 h 3475791"/>
                <a:gd name="connsiteX5" fmla="*/ 414898 w 1978856"/>
                <a:gd name="connsiteY5" fmla="*/ 2957558 h 3475791"/>
                <a:gd name="connsiteX6" fmla="*/ 492368 w 1978856"/>
                <a:gd name="connsiteY6" fmla="*/ 2805158 h 3475791"/>
                <a:gd name="connsiteX7" fmla="*/ 539358 w 1978856"/>
                <a:gd name="connsiteY7" fmla="*/ 2778488 h 3475791"/>
                <a:gd name="connsiteX8" fmla="*/ 597778 w 1978856"/>
                <a:gd name="connsiteY8" fmla="*/ 2707368 h 3475791"/>
                <a:gd name="connsiteX9" fmla="*/ 629528 w 1978856"/>
                <a:gd name="connsiteY9" fmla="*/ 2661648 h 3475791"/>
                <a:gd name="connsiteX10" fmla="*/ 571108 w 1978856"/>
                <a:gd name="connsiteY10" fmla="*/ 2623548 h 3475791"/>
                <a:gd name="connsiteX11" fmla="*/ 516498 w 1978856"/>
                <a:gd name="connsiteY11" fmla="*/ 2576558 h 3475791"/>
                <a:gd name="connsiteX12" fmla="*/ 472048 w 1978856"/>
                <a:gd name="connsiteY12" fmla="*/ 2563858 h 3475791"/>
                <a:gd name="connsiteX13" fmla="*/ 287898 w 1978856"/>
                <a:gd name="connsiteY13" fmla="*/ 2382248 h 3475791"/>
                <a:gd name="connsiteX14" fmla="*/ 237098 w 1978856"/>
                <a:gd name="connsiteY14" fmla="*/ 2248898 h 3475791"/>
                <a:gd name="connsiteX15" fmla="*/ 138038 w 1978856"/>
                <a:gd name="connsiteY15" fmla="*/ 2149838 h 3475791"/>
                <a:gd name="connsiteX16" fmla="*/ 92318 w 1978856"/>
                <a:gd name="connsiteY16" fmla="*/ 1907268 h 3475791"/>
                <a:gd name="connsiteX17" fmla="*/ 122798 w 1978856"/>
                <a:gd name="connsiteY17" fmla="*/ 1796778 h 3475791"/>
                <a:gd name="connsiteX18" fmla="*/ 92318 w 1978856"/>
                <a:gd name="connsiteY18" fmla="*/ 1688828 h 3475791"/>
                <a:gd name="connsiteX19" fmla="*/ 28818 w 1978856"/>
                <a:gd name="connsiteY19" fmla="*/ 1556748 h 3475791"/>
                <a:gd name="connsiteX20" fmla="*/ 16118 w 1978856"/>
                <a:gd name="connsiteY20" fmla="*/ 1490708 h 3475791"/>
                <a:gd name="connsiteX21" fmla="*/ 25008 w 1978856"/>
                <a:gd name="connsiteY21" fmla="*/ 1306558 h 3475791"/>
                <a:gd name="connsiteX22" fmla="*/ 52948 w 1978856"/>
                <a:gd name="connsiteY22" fmla="*/ 1249408 h 3475791"/>
                <a:gd name="connsiteX23" fmla="*/ 135498 w 1978856"/>
                <a:gd name="connsiteY23" fmla="*/ 1246868 h 3475791"/>
                <a:gd name="connsiteX24" fmla="*/ 242178 w 1978856"/>
                <a:gd name="connsiteY24" fmla="*/ 1243058 h 3475791"/>
                <a:gd name="connsiteX25" fmla="*/ 338698 w 1978856"/>
                <a:gd name="connsiteY25" fmla="*/ 1329418 h 3475791"/>
                <a:gd name="connsiteX26" fmla="*/ 300598 w 1978856"/>
                <a:gd name="connsiteY26" fmla="*/ 1396728 h 3475791"/>
                <a:gd name="connsiteX27" fmla="*/ 281548 w 1978856"/>
                <a:gd name="connsiteY27" fmla="*/ 1484358 h 3475791"/>
                <a:gd name="connsiteX28" fmla="*/ 336158 w 1978856"/>
                <a:gd name="connsiteY28" fmla="*/ 1519918 h 3475791"/>
                <a:gd name="connsiteX29" fmla="*/ 365368 w 1978856"/>
                <a:gd name="connsiteY29" fmla="*/ 1484358 h 3475791"/>
                <a:gd name="connsiteX30" fmla="*/ 407278 w 1978856"/>
                <a:gd name="connsiteY30" fmla="*/ 1364978 h 3475791"/>
                <a:gd name="connsiteX31" fmla="*/ 543168 w 1978856"/>
                <a:gd name="connsiteY31" fmla="*/ 1420858 h 3475791"/>
                <a:gd name="connsiteX32" fmla="*/ 540628 w 1978856"/>
                <a:gd name="connsiteY32" fmla="*/ 1580878 h 3475791"/>
                <a:gd name="connsiteX33" fmla="*/ 497448 w 1978856"/>
                <a:gd name="connsiteY33" fmla="*/ 1645648 h 3475791"/>
                <a:gd name="connsiteX34" fmla="*/ 414898 w 1978856"/>
                <a:gd name="connsiteY34" fmla="*/ 1728198 h 3475791"/>
                <a:gd name="connsiteX35" fmla="*/ 337428 w 1978856"/>
                <a:gd name="connsiteY35" fmla="*/ 1819638 h 3475791"/>
                <a:gd name="connsiteX36" fmla="*/ 319648 w 1978856"/>
                <a:gd name="connsiteY36" fmla="*/ 1885678 h 3475791"/>
                <a:gd name="connsiteX37" fmla="*/ 334888 w 1978856"/>
                <a:gd name="connsiteY37" fmla="*/ 1928858 h 3475791"/>
                <a:gd name="connsiteX38" fmla="*/ 356478 w 1978856"/>
                <a:gd name="connsiteY38" fmla="*/ 2016488 h 3475791"/>
                <a:gd name="connsiteX39" fmla="*/ 394578 w 1978856"/>
                <a:gd name="connsiteY39" fmla="*/ 2128248 h 3475791"/>
                <a:gd name="connsiteX40" fmla="*/ 430138 w 1978856"/>
                <a:gd name="connsiteY40" fmla="*/ 2182858 h 3475791"/>
                <a:gd name="connsiteX41" fmla="*/ 458078 w 1978856"/>
                <a:gd name="connsiteY41" fmla="*/ 2140948 h 3475791"/>
                <a:gd name="connsiteX42" fmla="*/ 525388 w 1978856"/>
                <a:gd name="connsiteY42" fmla="*/ 2074908 h 3475791"/>
                <a:gd name="connsiteX43" fmla="*/ 567298 w 1978856"/>
                <a:gd name="connsiteY43" fmla="*/ 2017758 h 3475791"/>
                <a:gd name="connsiteX44" fmla="*/ 668898 w 1978856"/>
                <a:gd name="connsiteY44" fmla="*/ 1855198 h 3475791"/>
                <a:gd name="connsiteX45" fmla="*/ 736208 w 1978856"/>
                <a:gd name="connsiteY45" fmla="*/ 1734548 h 3475791"/>
                <a:gd name="connsiteX46" fmla="*/ 714618 w 1978856"/>
                <a:gd name="connsiteY46" fmla="*/ 1674858 h 3475791"/>
                <a:gd name="connsiteX47" fmla="*/ 666358 w 1978856"/>
                <a:gd name="connsiteY47" fmla="*/ 1634218 h 3475791"/>
                <a:gd name="connsiteX48" fmla="*/ 609208 w 1978856"/>
                <a:gd name="connsiteY48" fmla="*/ 1419588 h 3475791"/>
                <a:gd name="connsiteX49" fmla="*/ 578728 w 1978856"/>
                <a:gd name="connsiteY49" fmla="*/ 1262108 h 3475791"/>
                <a:gd name="connsiteX50" fmla="*/ 521578 w 1978856"/>
                <a:gd name="connsiteY50" fmla="*/ 1075418 h 3475791"/>
                <a:gd name="connsiteX51" fmla="*/ 475858 w 1978856"/>
                <a:gd name="connsiteY51" fmla="*/ 961118 h 3475791"/>
                <a:gd name="connsiteX52" fmla="*/ 484748 w 1978856"/>
                <a:gd name="connsiteY52" fmla="*/ 773158 h 3475791"/>
                <a:gd name="connsiteX53" fmla="*/ 568568 w 1978856"/>
                <a:gd name="connsiteY53" fmla="*/ 594088 h 3475791"/>
                <a:gd name="connsiteX54" fmla="*/ 616828 w 1978856"/>
                <a:gd name="connsiteY54" fmla="*/ 451848 h 3475791"/>
                <a:gd name="connsiteX55" fmla="*/ 586348 w 1978856"/>
                <a:gd name="connsiteY55" fmla="*/ 415018 h 3475791"/>
                <a:gd name="connsiteX56" fmla="*/ 554598 w 1978856"/>
                <a:gd name="connsiteY56" fmla="*/ 362948 h 3475791"/>
                <a:gd name="connsiteX57" fmla="*/ 508878 w 1978856"/>
                <a:gd name="connsiteY57" fmla="*/ 322308 h 3475791"/>
                <a:gd name="connsiteX58" fmla="*/ 427598 w 1978856"/>
                <a:gd name="connsiteY58" fmla="*/ 206738 h 3475791"/>
                <a:gd name="connsiteX59" fmla="*/ 407278 w 1978856"/>
                <a:gd name="connsiteY59" fmla="*/ 162288 h 3475791"/>
                <a:gd name="connsiteX60" fmla="*/ 386958 w 1978856"/>
                <a:gd name="connsiteY60" fmla="*/ 98788 h 3475791"/>
                <a:gd name="connsiteX61" fmla="*/ 748908 w 1978856"/>
                <a:gd name="connsiteY61" fmla="*/ -272 h 3475791"/>
                <a:gd name="connsiteX62" fmla="*/ 948298 w 1978856"/>
                <a:gd name="connsiteY62" fmla="*/ 30208 h 3475791"/>
                <a:gd name="connsiteX63" fmla="*/ 968618 w 1978856"/>
                <a:gd name="connsiteY63" fmla="*/ 100058 h 3475791"/>
                <a:gd name="connsiteX64" fmla="*/ 927978 w 1978856"/>
                <a:gd name="connsiteY64" fmla="*/ 258808 h 3475791"/>
                <a:gd name="connsiteX65" fmla="*/ 910198 w 1978856"/>
                <a:gd name="connsiteY65" fmla="*/ 319768 h 3475791"/>
                <a:gd name="connsiteX66" fmla="*/ 841618 w 1978856"/>
                <a:gd name="connsiteY66" fmla="*/ 450578 h 3475791"/>
                <a:gd name="connsiteX67" fmla="*/ 781928 w 1978856"/>
                <a:gd name="connsiteY67" fmla="*/ 614408 h 3475791"/>
                <a:gd name="connsiteX68" fmla="*/ 751448 w 1978856"/>
                <a:gd name="connsiteY68" fmla="*/ 855708 h 3475791"/>
                <a:gd name="connsiteX69" fmla="*/ 793358 w 1978856"/>
                <a:gd name="connsiteY69" fmla="*/ 1046208 h 3475791"/>
                <a:gd name="connsiteX70" fmla="*/ 837808 w 1978856"/>
                <a:gd name="connsiteY70" fmla="*/ 1135108 h 3475791"/>
                <a:gd name="connsiteX71" fmla="*/ 959728 w 1978856"/>
                <a:gd name="connsiteY71" fmla="*/ 1135108 h 3475791"/>
                <a:gd name="connsiteX72" fmla="*/ 1101968 w 1978856"/>
                <a:gd name="connsiteY72" fmla="*/ 1145268 h 3475791"/>
                <a:gd name="connsiteX73" fmla="*/ 1173088 w 1978856"/>
                <a:gd name="connsiteY73" fmla="*/ 1062718 h 3475791"/>
                <a:gd name="connsiteX74" fmla="*/ 1220078 w 1978856"/>
                <a:gd name="connsiteY74" fmla="*/ 862058 h 3475791"/>
                <a:gd name="connsiteX75" fmla="*/ 1190868 w 1978856"/>
                <a:gd name="connsiteY75" fmla="*/ 614408 h 3475791"/>
                <a:gd name="connsiteX76" fmla="*/ 1131178 w 1978856"/>
                <a:gd name="connsiteY76" fmla="*/ 450578 h 3475791"/>
                <a:gd name="connsiteX77" fmla="*/ 1062598 w 1978856"/>
                <a:gd name="connsiteY77" fmla="*/ 319768 h 3475791"/>
                <a:gd name="connsiteX78" fmla="*/ 1044818 w 1978856"/>
                <a:gd name="connsiteY78" fmla="*/ 258808 h 3475791"/>
                <a:gd name="connsiteX79" fmla="*/ 1004178 w 1978856"/>
                <a:gd name="connsiteY79" fmla="*/ 100058 h 3475791"/>
                <a:gd name="connsiteX80" fmla="*/ 1024498 w 1978856"/>
                <a:gd name="connsiteY80" fmla="*/ 30208 h 3475791"/>
                <a:gd name="connsiteX81" fmla="*/ 1283578 w 1978856"/>
                <a:gd name="connsiteY81" fmla="*/ 4808 h 3475791"/>
                <a:gd name="connsiteX82" fmla="*/ 1549008 w 1978856"/>
                <a:gd name="connsiteY82" fmla="*/ 27668 h 3475791"/>
                <a:gd name="connsiteX83" fmla="*/ 1583298 w 1978856"/>
                <a:gd name="connsiteY83" fmla="*/ 98788 h 3475791"/>
                <a:gd name="connsiteX84" fmla="*/ 1564248 w 1978856"/>
                <a:gd name="connsiteY84" fmla="*/ 163558 h 3475791"/>
                <a:gd name="connsiteX85" fmla="*/ 1545198 w 1978856"/>
                <a:gd name="connsiteY85" fmla="*/ 204198 h 3475791"/>
                <a:gd name="connsiteX86" fmla="*/ 1463918 w 1978856"/>
                <a:gd name="connsiteY86" fmla="*/ 322308 h 3475791"/>
                <a:gd name="connsiteX87" fmla="*/ 1418198 w 1978856"/>
                <a:gd name="connsiteY87" fmla="*/ 362948 h 3475791"/>
                <a:gd name="connsiteX88" fmla="*/ 1386448 w 1978856"/>
                <a:gd name="connsiteY88" fmla="*/ 415018 h 3475791"/>
                <a:gd name="connsiteX89" fmla="*/ 1355968 w 1978856"/>
                <a:gd name="connsiteY89" fmla="*/ 451848 h 3475791"/>
                <a:gd name="connsiteX90" fmla="*/ 1401688 w 1978856"/>
                <a:gd name="connsiteY90" fmla="*/ 590278 h 3475791"/>
                <a:gd name="connsiteX91" fmla="*/ 1485508 w 1978856"/>
                <a:gd name="connsiteY91" fmla="*/ 769348 h 3475791"/>
                <a:gd name="connsiteX92" fmla="*/ 1522338 w 1978856"/>
                <a:gd name="connsiteY92" fmla="*/ 867138 h 3475791"/>
                <a:gd name="connsiteX93" fmla="*/ 1496938 w 1978856"/>
                <a:gd name="connsiteY93" fmla="*/ 961118 h 3475791"/>
                <a:gd name="connsiteX94" fmla="*/ 1451218 w 1978856"/>
                <a:gd name="connsiteY94" fmla="*/ 1072878 h 3475791"/>
                <a:gd name="connsiteX95" fmla="*/ 1396608 w 1978856"/>
                <a:gd name="connsiteY95" fmla="*/ 1250678 h 3475791"/>
                <a:gd name="connsiteX96" fmla="*/ 1362318 w 1978856"/>
                <a:gd name="connsiteY96" fmla="*/ 1433558 h 3475791"/>
                <a:gd name="connsiteX97" fmla="*/ 1259448 w 1978856"/>
                <a:gd name="connsiteY97" fmla="*/ 1669778 h 3475791"/>
                <a:gd name="connsiteX98" fmla="*/ 1232778 w 1978856"/>
                <a:gd name="connsiteY98" fmla="*/ 1724388 h 3475791"/>
                <a:gd name="connsiteX99" fmla="*/ 1240398 w 1978856"/>
                <a:gd name="connsiteY99" fmla="*/ 1799318 h 3475791"/>
                <a:gd name="connsiteX100" fmla="*/ 1274688 w 1978856"/>
                <a:gd name="connsiteY100" fmla="*/ 1841228 h 3475791"/>
                <a:gd name="connsiteX101" fmla="*/ 1334378 w 1978856"/>
                <a:gd name="connsiteY101" fmla="*/ 1875518 h 3475791"/>
                <a:gd name="connsiteX102" fmla="*/ 1405498 w 1978856"/>
                <a:gd name="connsiteY102" fmla="*/ 2020298 h 3475791"/>
                <a:gd name="connsiteX103" fmla="*/ 1457568 w 1978856"/>
                <a:gd name="connsiteY103" fmla="*/ 2081258 h 3475791"/>
                <a:gd name="connsiteX104" fmla="*/ 1527418 w 1978856"/>
                <a:gd name="connsiteY104" fmla="*/ 2142218 h 3475791"/>
                <a:gd name="connsiteX105" fmla="*/ 1547738 w 1978856"/>
                <a:gd name="connsiteY105" fmla="*/ 2172698 h 3475791"/>
                <a:gd name="connsiteX106" fmla="*/ 1580758 w 1978856"/>
                <a:gd name="connsiteY106" fmla="*/ 2124438 h 3475791"/>
                <a:gd name="connsiteX107" fmla="*/ 1616318 w 1978856"/>
                <a:gd name="connsiteY107" fmla="*/ 2016488 h 3475791"/>
                <a:gd name="connsiteX108" fmla="*/ 1637908 w 1978856"/>
                <a:gd name="connsiteY108" fmla="*/ 1928858 h 3475791"/>
                <a:gd name="connsiteX109" fmla="*/ 1653148 w 1978856"/>
                <a:gd name="connsiteY109" fmla="*/ 1885678 h 3475791"/>
                <a:gd name="connsiteX110" fmla="*/ 1635368 w 1978856"/>
                <a:gd name="connsiteY110" fmla="*/ 1819638 h 3475791"/>
                <a:gd name="connsiteX111" fmla="*/ 1557898 w 1978856"/>
                <a:gd name="connsiteY111" fmla="*/ 1728198 h 3475791"/>
                <a:gd name="connsiteX112" fmla="*/ 1475348 w 1978856"/>
                <a:gd name="connsiteY112" fmla="*/ 1645648 h 3475791"/>
                <a:gd name="connsiteX113" fmla="*/ 1432168 w 1978856"/>
                <a:gd name="connsiteY113" fmla="*/ 1580878 h 3475791"/>
                <a:gd name="connsiteX114" fmla="*/ 1405498 w 1978856"/>
                <a:gd name="connsiteY114" fmla="*/ 1522458 h 3475791"/>
                <a:gd name="connsiteX115" fmla="*/ 1470268 w 1978856"/>
                <a:gd name="connsiteY115" fmla="*/ 1356088 h 3475791"/>
                <a:gd name="connsiteX116" fmla="*/ 1603618 w 1978856"/>
                <a:gd name="connsiteY116" fmla="*/ 1384028 h 3475791"/>
                <a:gd name="connsiteX117" fmla="*/ 1611238 w 1978856"/>
                <a:gd name="connsiteY117" fmla="*/ 1455148 h 3475791"/>
                <a:gd name="connsiteX118" fmla="*/ 1640448 w 1978856"/>
                <a:gd name="connsiteY118" fmla="*/ 1522458 h 3475791"/>
                <a:gd name="connsiteX119" fmla="*/ 1691248 w 1978856"/>
                <a:gd name="connsiteY119" fmla="*/ 1484358 h 3475791"/>
                <a:gd name="connsiteX120" fmla="*/ 1672198 w 1978856"/>
                <a:gd name="connsiteY120" fmla="*/ 1396728 h 3475791"/>
                <a:gd name="connsiteX121" fmla="*/ 1634098 w 1978856"/>
                <a:gd name="connsiteY121" fmla="*/ 1329418 h 3475791"/>
                <a:gd name="connsiteX122" fmla="*/ 1730618 w 1978856"/>
                <a:gd name="connsiteY122" fmla="*/ 1243058 h 3475791"/>
                <a:gd name="connsiteX123" fmla="*/ 1837298 w 1978856"/>
                <a:gd name="connsiteY123" fmla="*/ 1246868 h 3475791"/>
                <a:gd name="connsiteX124" fmla="*/ 1919848 w 1978856"/>
                <a:gd name="connsiteY124" fmla="*/ 1249408 h 3475791"/>
                <a:gd name="connsiteX125" fmla="*/ 1949058 w 1978856"/>
                <a:gd name="connsiteY125" fmla="*/ 1306558 h 3475791"/>
                <a:gd name="connsiteX126" fmla="*/ 1956678 w 1978856"/>
                <a:gd name="connsiteY126" fmla="*/ 1490708 h 3475791"/>
                <a:gd name="connsiteX127" fmla="*/ 1943978 w 1978856"/>
                <a:gd name="connsiteY127" fmla="*/ 1556748 h 3475791"/>
                <a:gd name="connsiteX128" fmla="*/ 1880478 w 1978856"/>
                <a:gd name="connsiteY128" fmla="*/ 1688828 h 3475791"/>
                <a:gd name="connsiteX129" fmla="*/ 1849998 w 1978856"/>
                <a:gd name="connsiteY129" fmla="*/ 1796778 h 3475791"/>
                <a:gd name="connsiteX130" fmla="*/ 1880478 w 1978856"/>
                <a:gd name="connsiteY130" fmla="*/ 1907268 h 3475791"/>
                <a:gd name="connsiteX131" fmla="*/ 1834758 w 1978856"/>
                <a:gd name="connsiteY131" fmla="*/ 2149838 h 3475791"/>
                <a:gd name="connsiteX132" fmla="*/ 1735698 w 1978856"/>
                <a:gd name="connsiteY132" fmla="*/ 2248898 h 3475791"/>
                <a:gd name="connsiteX133" fmla="*/ 1684898 w 1978856"/>
                <a:gd name="connsiteY133" fmla="*/ 2382248 h 3475791"/>
                <a:gd name="connsiteX134" fmla="*/ 1509638 w 1978856"/>
                <a:gd name="connsiteY134" fmla="*/ 2563858 h 3475791"/>
                <a:gd name="connsiteX135" fmla="*/ 1449948 w 1978856"/>
                <a:gd name="connsiteY135" fmla="*/ 2589258 h 3475791"/>
                <a:gd name="connsiteX136" fmla="*/ 1383908 w 1978856"/>
                <a:gd name="connsiteY136" fmla="*/ 2641328 h 3475791"/>
                <a:gd name="connsiteX137" fmla="*/ 1341998 w 1978856"/>
                <a:gd name="connsiteY137" fmla="*/ 2667998 h 3475791"/>
                <a:gd name="connsiteX138" fmla="*/ 1376288 w 1978856"/>
                <a:gd name="connsiteY138" fmla="*/ 2709908 h 3475791"/>
                <a:gd name="connsiteX139" fmla="*/ 1433438 w 1978856"/>
                <a:gd name="connsiteY139" fmla="*/ 2778488 h 3475791"/>
                <a:gd name="connsiteX140" fmla="*/ 1480428 w 1978856"/>
                <a:gd name="connsiteY140" fmla="*/ 2805158 h 3475791"/>
                <a:gd name="connsiteX141" fmla="*/ 1557898 w 1978856"/>
                <a:gd name="connsiteY141" fmla="*/ 2957558 h 3475791"/>
                <a:gd name="connsiteX142" fmla="*/ 1449948 w 1978856"/>
                <a:gd name="connsiteY142" fmla="*/ 3186158 h 3475791"/>
                <a:gd name="connsiteX143" fmla="*/ 1368668 w 1978856"/>
                <a:gd name="connsiteY143" fmla="*/ 3236958 h 3475791"/>
                <a:gd name="connsiteX144" fmla="*/ 1256908 w 1978856"/>
                <a:gd name="connsiteY144" fmla="*/ 3316968 h 3475791"/>
                <a:gd name="connsiteX145" fmla="*/ 1184518 w 1978856"/>
                <a:gd name="connsiteY145" fmla="*/ 3390628 h 3475791"/>
                <a:gd name="connsiteX146" fmla="*/ 1132448 w 1978856"/>
                <a:gd name="connsiteY146" fmla="*/ 3451588 h 3475791"/>
                <a:gd name="connsiteX147" fmla="*/ 865748 w 1978856"/>
                <a:gd name="connsiteY147" fmla="*/ 3460478 h 3475791"/>
                <a:gd name="connsiteX148" fmla="*/ 1054978 w 1978856"/>
                <a:gd name="connsiteY148" fmla="*/ 3402058 h 3475791"/>
                <a:gd name="connsiteX149" fmla="*/ 1126098 w 1978856"/>
                <a:gd name="connsiteY149" fmla="*/ 3343638 h 3475791"/>
                <a:gd name="connsiteX150" fmla="*/ 985128 w 1978856"/>
                <a:gd name="connsiteY150" fmla="*/ 3329668 h 3475791"/>
                <a:gd name="connsiteX151" fmla="*/ 849238 w 1978856"/>
                <a:gd name="connsiteY151" fmla="*/ 3356338 h 3475791"/>
                <a:gd name="connsiteX152" fmla="*/ 910198 w 1978856"/>
                <a:gd name="connsiteY152" fmla="*/ 3398248 h 3475791"/>
                <a:gd name="connsiteX153" fmla="*/ 1054978 w 1978856"/>
                <a:gd name="connsiteY153" fmla="*/ 3402058 h 3475791"/>
                <a:gd name="connsiteX154" fmla="*/ 770498 w 1978856"/>
                <a:gd name="connsiteY154" fmla="*/ 3198858 h 3475791"/>
                <a:gd name="connsiteX155" fmla="*/ 742558 w 1978856"/>
                <a:gd name="connsiteY155" fmla="*/ 3135358 h 3475791"/>
                <a:gd name="connsiteX156" fmla="*/ 675248 w 1978856"/>
                <a:gd name="connsiteY156" fmla="*/ 2982958 h 3475791"/>
                <a:gd name="connsiteX157" fmla="*/ 741288 w 1978856"/>
                <a:gd name="connsiteY157" fmla="*/ 2830558 h 3475791"/>
                <a:gd name="connsiteX158" fmla="*/ 776848 w 1978856"/>
                <a:gd name="connsiteY158" fmla="*/ 2753088 h 3475791"/>
                <a:gd name="connsiteX159" fmla="*/ 778118 w 1978856"/>
                <a:gd name="connsiteY159" fmla="*/ 2669268 h 3475791"/>
                <a:gd name="connsiteX160" fmla="*/ 626988 w 1978856"/>
                <a:gd name="connsiteY160" fmla="*/ 2782298 h 3475791"/>
                <a:gd name="connsiteX161" fmla="*/ 588888 w 1978856"/>
                <a:gd name="connsiteY161" fmla="*/ 2829288 h 3475791"/>
                <a:gd name="connsiteX162" fmla="*/ 604128 w 1978856"/>
                <a:gd name="connsiteY162" fmla="*/ 2925808 h 3475791"/>
                <a:gd name="connsiteX163" fmla="*/ 618098 w 1978856"/>
                <a:gd name="connsiteY163" fmla="*/ 3089638 h 3475791"/>
                <a:gd name="connsiteX164" fmla="*/ 719698 w 1978856"/>
                <a:gd name="connsiteY164" fmla="*/ 3240768 h 3475791"/>
                <a:gd name="connsiteX165" fmla="*/ 770498 w 1978856"/>
                <a:gd name="connsiteY165" fmla="*/ 3198858 h 3475791"/>
                <a:gd name="connsiteX166" fmla="*/ 1129908 w 1978856"/>
                <a:gd name="connsiteY166" fmla="*/ 3243308 h 3475791"/>
                <a:gd name="connsiteX167" fmla="*/ 1151498 w 1978856"/>
                <a:gd name="connsiteY167" fmla="*/ 3191238 h 3475791"/>
                <a:gd name="connsiteX168" fmla="*/ 1151498 w 1978856"/>
                <a:gd name="connsiteY168" fmla="*/ 3148058 h 3475791"/>
                <a:gd name="connsiteX169" fmla="*/ 1025768 w 1978856"/>
                <a:gd name="connsiteY169" fmla="*/ 3148058 h 3475791"/>
                <a:gd name="connsiteX170" fmla="*/ 860668 w 1978856"/>
                <a:gd name="connsiteY170" fmla="*/ 3140438 h 3475791"/>
                <a:gd name="connsiteX171" fmla="*/ 821298 w 1978856"/>
                <a:gd name="connsiteY171" fmla="*/ 3184888 h 3475791"/>
                <a:gd name="connsiteX172" fmla="*/ 856858 w 1978856"/>
                <a:gd name="connsiteY172" fmla="*/ 3244578 h 3475791"/>
                <a:gd name="connsiteX173" fmla="*/ 903848 w 1978856"/>
                <a:gd name="connsiteY173" fmla="*/ 3257278 h 3475791"/>
                <a:gd name="connsiteX174" fmla="*/ 1129908 w 1978856"/>
                <a:gd name="connsiteY174" fmla="*/ 3243308 h 3475791"/>
                <a:gd name="connsiteX175" fmla="*/ 1275958 w 1978856"/>
                <a:gd name="connsiteY175" fmla="*/ 3224258 h 3475791"/>
                <a:gd name="connsiteX176" fmla="*/ 1354698 w 1978856"/>
                <a:gd name="connsiteY176" fmla="*/ 3079478 h 3475791"/>
                <a:gd name="connsiteX177" fmla="*/ 1368668 w 1978856"/>
                <a:gd name="connsiteY177" fmla="*/ 2925808 h 3475791"/>
                <a:gd name="connsiteX178" fmla="*/ 1348348 w 1978856"/>
                <a:gd name="connsiteY178" fmla="*/ 2784838 h 3475791"/>
                <a:gd name="connsiteX179" fmla="*/ 1199758 w 1978856"/>
                <a:gd name="connsiteY179" fmla="*/ 2665458 h 3475791"/>
                <a:gd name="connsiteX180" fmla="*/ 1197218 w 1978856"/>
                <a:gd name="connsiteY180" fmla="*/ 2783568 h 3475791"/>
                <a:gd name="connsiteX181" fmla="*/ 1232778 w 1978856"/>
                <a:gd name="connsiteY181" fmla="*/ 2830558 h 3475791"/>
                <a:gd name="connsiteX182" fmla="*/ 1297548 w 1978856"/>
                <a:gd name="connsiteY182" fmla="*/ 2982958 h 3475791"/>
                <a:gd name="connsiteX183" fmla="*/ 1231508 w 1978856"/>
                <a:gd name="connsiteY183" fmla="*/ 3135358 h 3475791"/>
                <a:gd name="connsiteX184" fmla="*/ 1202298 w 1978856"/>
                <a:gd name="connsiteY184" fmla="*/ 3198858 h 3475791"/>
                <a:gd name="connsiteX185" fmla="*/ 1212458 w 1978856"/>
                <a:gd name="connsiteY185" fmla="*/ 3262358 h 3475791"/>
                <a:gd name="connsiteX186" fmla="*/ 1275958 w 1978856"/>
                <a:gd name="connsiteY186" fmla="*/ 3224258 h 3475791"/>
                <a:gd name="connsiteX187" fmla="*/ 538088 w 1978856"/>
                <a:gd name="connsiteY187" fmla="*/ 2999468 h 3475791"/>
                <a:gd name="connsiteX188" fmla="*/ 496178 w 1978856"/>
                <a:gd name="connsiteY188" fmla="*/ 2883898 h 3475791"/>
                <a:gd name="connsiteX189" fmla="*/ 502528 w 1978856"/>
                <a:gd name="connsiteY189" fmla="*/ 3082018 h 3475791"/>
                <a:gd name="connsiteX190" fmla="*/ 538088 w 1978856"/>
                <a:gd name="connsiteY190" fmla="*/ 2999468 h 3475791"/>
                <a:gd name="connsiteX191" fmla="*/ 1470268 w 1978856"/>
                <a:gd name="connsiteY191" fmla="*/ 3082018 h 3475791"/>
                <a:gd name="connsiteX192" fmla="*/ 1476618 w 1978856"/>
                <a:gd name="connsiteY192" fmla="*/ 2883898 h 3475791"/>
                <a:gd name="connsiteX193" fmla="*/ 1434708 w 1978856"/>
                <a:gd name="connsiteY193" fmla="*/ 2999468 h 3475791"/>
                <a:gd name="connsiteX194" fmla="*/ 1470268 w 1978856"/>
                <a:gd name="connsiteY194" fmla="*/ 3082018 h 3475791"/>
                <a:gd name="connsiteX195" fmla="*/ 1213728 w 1978856"/>
                <a:gd name="connsiteY195" fmla="*/ 3089638 h 3475791"/>
                <a:gd name="connsiteX196" fmla="*/ 1253098 w 1978856"/>
                <a:gd name="connsiteY196" fmla="*/ 3082018 h 3475791"/>
                <a:gd name="connsiteX197" fmla="*/ 1253098 w 1978856"/>
                <a:gd name="connsiteY197" fmla="*/ 2982958 h 3475791"/>
                <a:gd name="connsiteX198" fmla="*/ 1253098 w 1978856"/>
                <a:gd name="connsiteY198" fmla="*/ 2885168 h 3475791"/>
                <a:gd name="connsiteX199" fmla="*/ 1206108 w 1978856"/>
                <a:gd name="connsiteY199" fmla="*/ 2876278 h 3475791"/>
                <a:gd name="connsiteX200" fmla="*/ 778118 w 1978856"/>
                <a:gd name="connsiteY200" fmla="*/ 2876278 h 3475791"/>
                <a:gd name="connsiteX201" fmla="*/ 719698 w 1978856"/>
                <a:gd name="connsiteY201" fmla="*/ 2885168 h 3475791"/>
                <a:gd name="connsiteX202" fmla="*/ 719698 w 1978856"/>
                <a:gd name="connsiteY202" fmla="*/ 2984228 h 3475791"/>
                <a:gd name="connsiteX203" fmla="*/ 719698 w 1978856"/>
                <a:gd name="connsiteY203" fmla="*/ 3083288 h 3475791"/>
                <a:gd name="connsiteX204" fmla="*/ 761608 w 1978856"/>
                <a:gd name="connsiteY204" fmla="*/ 3088368 h 3475791"/>
                <a:gd name="connsiteX205" fmla="*/ 1213728 w 1978856"/>
                <a:gd name="connsiteY205" fmla="*/ 3089638 h 3475791"/>
                <a:gd name="connsiteX206" fmla="*/ 1141338 w 1978856"/>
                <a:gd name="connsiteY206" fmla="*/ 2732768 h 3475791"/>
                <a:gd name="connsiteX207" fmla="*/ 1132448 w 1978856"/>
                <a:gd name="connsiteY207" fmla="*/ 2642598 h 3475791"/>
                <a:gd name="connsiteX208" fmla="*/ 1054978 w 1978856"/>
                <a:gd name="connsiteY208" fmla="*/ 2624818 h 3475791"/>
                <a:gd name="connsiteX209" fmla="*/ 908928 w 1978856"/>
                <a:gd name="connsiteY209" fmla="*/ 2626088 h 3475791"/>
                <a:gd name="connsiteX210" fmla="*/ 836538 w 1978856"/>
                <a:gd name="connsiteY210" fmla="*/ 2641328 h 3475791"/>
                <a:gd name="connsiteX211" fmla="*/ 827648 w 1978856"/>
                <a:gd name="connsiteY211" fmla="*/ 2722608 h 3475791"/>
                <a:gd name="connsiteX212" fmla="*/ 825108 w 1978856"/>
                <a:gd name="connsiteY212" fmla="*/ 2814048 h 3475791"/>
                <a:gd name="connsiteX213" fmla="*/ 988938 w 1978856"/>
                <a:gd name="connsiteY213" fmla="*/ 2821668 h 3475791"/>
                <a:gd name="connsiteX214" fmla="*/ 1145148 w 1978856"/>
                <a:gd name="connsiteY214" fmla="*/ 2819128 h 3475791"/>
                <a:gd name="connsiteX215" fmla="*/ 1141338 w 1978856"/>
                <a:gd name="connsiteY215" fmla="*/ 2732768 h 3475791"/>
                <a:gd name="connsiteX216" fmla="*/ 684138 w 1978856"/>
                <a:gd name="connsiteY216" fmla="*/ 2557508 h 3475791"/>
                <a:gd name="connsiteX217" fmla="*/ 1070218 w 1978856"/>
                <a:gd name="connsiteY217" fmla="*/ 2452098 h 3475791"/>
                <a:gd name="connsiteX218" fmla="*/ 1284848 w 1978856"/>
                <a:gd name="connsiteY218" fmla="*/ 2553698 h 3475791"/>
                <a:gd name="connsiteX219" fmla="*/ 1353428 w 1978856"/>
                <a:gd name="connsiteY219" fmla="*/ 2575288 h 3475791"/>
                <a:gd name="connsiteX220" fmla="*/ 1382638 w 1978856"/>
                <a:gd name="connsiteY220" fmla="*/ 2530838 h 3475791"/>
                <a:gd name="connsiteX221" fmla="*/ 1438518 w 1978856"/>
                <a:gd name="connsiteY221" fmla="*/ 2232388 h 3475791"/>
                <a:gd name="connsiteX222" fmla="*/ 1382638 w 1978856"/>
                <a:gd name="connsiteY222" fmla="*/ 2113008 h 3475791"/>
                <a:gd name="connsiteX223" fmla="*/ 1333108 w 1978856"/>
                <a:gd name="connsiteY223" fmla="*/ 2049508 h 3475791"/>
                <a:gd name="connsiteX224" fmla="*/ 1314058 w 1978856"/>
                <a:gd name="connsiteY224" fmla="*/ 1972038 h 3475791"/>
                <a:gd name="connsiteX225" fmla="*/ 1234048 w 1978856"/>
                <a:gd name="connsiteY225" fmla="*/ 1899648 h 3475791"/>
                <a:gd name="connsiteX226" fmla="*/ 980048 w 1978856"/>
                <a:gd name="connsiteY226" fmla="*/ 1885678 h 3475791"/>
                <a:gd name="connsiteX227" fmla="*/ 653658 w 1978856"/>
                <a:gd name="connsiteY227" fmla="*/ 1973308 h 3475791"/>
                <a:gd name="connsiteX228" fmla="*/ 637148 w 1978856"/>
                <a:gd name="connsiteY228" fmla="*/ 2043158 h 3475791"/>
                <a:gd name="connsiteX229" fmla="*/ 592698 w 1978856"/>
                <a:gd name="connsiteY229" fmla="*/ 2111738 h 3475791"/>
                <a:gd name="connsiteX230" fmla="*/ 521578 w 1978856"/>
                <a:gd name="connsiteY230" fmla="*/ 2175238 h 3475791"/>
                <a:gd name="connsiteX231" fmla="*/ 560948 w 1978856"/>
                <a:gd name="connsiteY231" fmla="*/ 2257788 h 3475791"/>
                <a:gd name="connsiteX232" fmla="*/ 607938 w 1978856"/>
                <a:gd name="connsiteY232" fmla="*/ 2365738 h 3475791"/>
                <a:gd name="connsiteX233" fmla="*/ 590158 w 1978856"/>
                <a:gd name="connsiteY233" fmla="*/ 2518138 h 3475791"/>
                <a:gd name="connsiteX234" fmla="*/ 605398 w 1978856"/>
                <a:gd name="connsiteY234" fmla="*/ 2566398 h 3475791"/>
                <a:gd name="connsiteX235" fmla="*/ 684138 w 1978856"/>
                <a:gd name="connsiteY235" fmla="*/ 2557508 h 3475791"/>
                <a:gd name="connsiteX236" fmla="*/ 789548 w 1978856"/>
                <a:gd name="connsiteY236" fmla="*/ 2576558 h 3475791"/>
                <a:gd name="connsiteX237" fmla="*/ 784468 w 1978856"/>
                <a:gd name="connsiteY237" fmla="*/ 2563858 h 3475791"/>
                <a:gd name="connsiteX238" fmla="*/ 764148 w 1978856"/>
                <a:gd name="connsiteY238" fmla="*/ 2576558 h 3475791"/>
                <a:gd name="connsiteX239" fmla="*/ 769228 w 1978856"/>
                <a:gd name="connsiteY239" fmla="*/ 2589258 h 3475791"/>
                <a:gd name="connsiteX240" fmla="*/ 789548 w 1978856"/>
                <a:gd name="connsiteY240" fmla="*/ 2576558 h 3475791"/>
                <a:gd name="connsiteX241" fmla="*/ 1208648 w 1978856"/>
                <a:gd name="connsiteY241" fmla="*/ 2576558 h 3475791"/>
                <a:gd name="connsiteX242" fmla="*/ 1188328 w 1978856"/>
                <a:gd name="connsiteY242" fmla="*/ 2563858 h 3475791"/>
                <a:gd name="connsiteX243" fmla="*/ 1183248 w 1978856"/>
                <a:gd name="connsiteY243" fmla="*/ 2576558 h 3475791"/>
                <a:gd name="connsiteX244" fmla="*/ 1203568 w 1978856"/>
                <a:gd name="connsiteY244" fmla="*/ 2589258 h 3475791"/>
                <a:gd name="connsiteX245" fmla="*/ 1208648 w 1978856"/>
                <a:gd name="connsiteY245" fmla="*/ 2576558 h 3475791"/>
                <a:gd name="connsiteX246" fmla="*/ 531738 w 1978856"/>
                <a:gd name="connsiteY246" fmla="*/ 2471148 h 3475791"/>
                <a:gd name="connsiteX247" fmla="*/ 524118 w 1978856"/>
                <a:gd name="connsiteY247" fmla="*/ 2341608 h 3475791"/>
                <a:gd name="connsiteX248" fmla="*/ 459348 w 1978856"/>
                <a:gd name="connsiteY248" fmla="*/ 2297158 h 3475791"/>
                <a:gd name="connsiteX249" fmla="*/ 356478 w 1978856"/>
                <a:gd name="connsiteY249" fmla="*/ 2401298 h 3475791"/>
                <a:gd name="connsiteX250" fmla="*/ 421248 w 1978856"/>
                <a:gd name="connsiteY250" fmla="*/ 2488928 h 3475791"/>
                <a:gd name="connsiteX251" fmla="*/ 531738 w 1978856"/>
                <a:gd name="connsiteY251" fmla="*/ 2471148 h 3475791"/>
                <a:gd name="connsiteX252" fmla="*/ 1585838 w 1978856"/>
                <a:gd name="connsiteY252" fmla="*/ 2464798 h 3475791"/>
                <a:gd name="connsiteX253" fmla="*/ 1616318 w 1978856"/>
                <a:gd name="connsiteY253" fmla="*/ 2402568 h 3475791"/>
                <a:gd name="connsiteX254" fmla="*/ 1514718 w 1978856"/>
                <a:gd name="connsiteY254" fmla="*/ 2297158 h 3475791"/>
                <a:gd name="connsiteX255" fmla="*/ 1439788 w 1978856"/>
                <a:gd name="connsiteY255" fmla="*/ 2407648 h 3475791"/>
                <a:gd name="connsiteX256" fmla="*/ 1462648 w 1978856"/>
                <a:gd name="connsiteY256" fmla="*/ 2482578 h 3475791"/>
                <a:gd name="connsiteX257" fmla="*/ 1585838 w 1978856"/>
                <a:gd name="connsiteY257" fmla="*/ 2464798 h 3475791"/>
                <a:gd name="connsiteX258" fmla="*/ 362828 w 1978856"/>
                <a:gd name="connsiteY258" fmla="*/ 2247628 h 3475791"/>
                <a:gd name="connsiteX259" fmla="*/ 347588 w 1978856"/>
                <a:gd name="connsiteY259" fmla="*/ 2184128 h 3475791"/>
                <a:gd name="connsiteX260" fmla="*/ 286628 w 1978856"/>
                <a:gd name="connsiteY260" fmla="*/ 2144758 h 3475791"/>
                <a:gd name="connsiteX261" fmla="*/ 303138 w 1978856"/>
                <a:gd name="connsiteY261" fmla="*/ 2224768 h 3475791"/>
                <a:gd name="connsiteX262" fmla="*/ 362828 w 1978856"/>
                <a:gd name="connsiteY262" fmla="*/ 2247628 h 3475791"/>
                <a:gd name="connsiteX263" fmla="*/ 1669658 w 1978856"/>
                <a:gd name="connsiteY263" fmla="*/ 2224768 h 3475791"/>
                <a:gd name="connsiteX264" fmla="*/ 1683628 w 1978856"/>
                <a:gd name="connsiteY264" fmla="*/ 2147298 h 3475791"/>
                <a:gd name="connsiteX265" fmla="*/ 1625208 w 1978856"/>
                <a:gd name="connsiteY265" fmla="*/ 2184128 h 3475791"/>
                <a:gd name="connsiteX266" fmla="*/ 1609968 w 1978856"/>
                <a:gd name="connsiteY266" fmla="*/ 2247628 h 3475791"/>
                <a:gd name="connsiteX267" fmla="*/ 1669658 w 1978856"/>
                <a:gd name="connsiteY267" fmla="*/ 2224768 h 3475791"/>
                <a:gd name="connsiteX268" fmla="*/ 259958 w 1978856"/>
                <a:gd name="connsiteY268" fmla="*/ 2073638 h 3475791"/>
                <a:gd name="connsiteX269" fmla="*/ 287898 w 1978856"/>
                <a:gd name="connsiteY269" fmla="*/ 2020298 h 3475791"/>
                <a:gd name="connsiteX270" fmla="*/ 232018 w 1978856"/>
                <a:gd name="connsiteY270" fmla="*/ 1942828 h 3475791"/>
                <a:gd name="connsiteX271" fmla="*/ 125338 w 1978856"/>
                <a:gd name="connsiteY271" fmla="*/ 2001248 h 3475791"/>
                <a:gd name="connsiteX272" fmla="*/ 259958 w 1978856"/>
                <a:gd name="connsiteY272" fmla="*/ 2073638 h 3475791"/>
                <a:gd name="connsiteX273" fmla="*/ 1825868 w 1978856"/>
                <a:gd name="connsiteY273" fmla="*/ 2067288 h 3475791"/>
                <a:gd name="connsiteX274" fmla="*/ 1808088 w 1978856"/>
                <a:gd name="connsiteY274" fmla="*/ 1944098 h 3475791"/>
                <a:gd name="connsiteX275" fmla="*/ 1684898 w 1978856"/>
                <a:gd name="connsiteY275" fmla="*/ 2017758 h 3475791"/>
                <a:gd name="connsiteX276" fmla="*/ 1825868 w 1978856"/>
                <a:gd name="connsiteY276" fmla="*/ 2067288 h 3475791"/>
                <a:gd name="connsiteX277" fmla="*/ 266308 w 1978856"/>
                <a:gd name="connsiteY277" fmla="*/ 1815828 h 3475791"/>
                <a:gd name="connsiteX278" fmla="*/ 223128 w 1978856"/>
                <a:gd name="connsiteY278" fmla="*/ 1751058 h 3475791"/>
                <a:gd name="connsiteX279" fmla="*/ 192648 w 1978856"/>
                <a:gd name="connsiteY279" fmla="*/ 1853928 h 3475791"/>
                <a:gd name="connsiteX280" fmla="*/ 266308 w 1978856"/>
                <a:gd name="connsiteY280" fmla="*/ 1815828 h 3475791"/>
                <a:gd name="connsiteX281" fmla="*/ 1777608 w 1978856"/>
                <a:gd name="connsiteY281" fmla="*/ 1809478 h 3475791"/>
                <a:gd name="connsiteX282" fmla="*/ 1729348 w 1978856"/>
                <a:gd name="connsiteY282" fmla="*/ 1756138 h 3475791"/>
                <a:gd name="connsiteX283" fmla="*/ 1703948 w 1978856"/>
                <a:gd name="connsiteY283" fmla="*/ 1805668 h 3475791"/>
                <a:gd name="connsiteX284" fmla="*/ 1752208 w 1978856"/>
                <a:gd name="connsiteY284" fmla="*/ 1862818 h 3475791"/>
                <a:gd name="connsiteX285" fmla="*/ 1777608 w 1978856"/>
                <a:gd name="connsiteY285" fmla="*/ 1809478 h 3475791"/>
                <a:gd name="connsiteX286" fmla="*/ 1134988 w 1978856"/>
                <a:gd name="connsiteY286" fmla="*/ 1798048 h 3475791"/>
                <a:gd name="connsiteX287" fmla="*/ 821298 w 1978856"/>
                <a:gd name="connsiteY287" fmla="*/ 1796778 h 3475791"/>
                <a:gd name="connsiteX288" fmla="*/ 986398 w 1978856"/>
                <a:gd name="connsiteY288" fmla="*/ 1808208 h 3475791"/>
                <a:gd name="connsiteX289" fmla="*/ 1134988 w 1978856"/>
                <a:gd name="connsiteY289" fmla="*/ 1798048 h 3475791"/>
                <a:gd name="connsiteX290" fmla="*/ 1164198 w 1978856"/>
                <a:gd name="connsiteY290" fmla="*/ 1737088 h 3475791"/>
                <a:gd name="connsiteX291" fmla="*/ 1039738 w 1978856"/>
                <a:gd name="connsiteY291" fmla="*/ 1705338 h 3475791"/>
                <a:gd name="connsiteX292" fmla="*/ 808598 w 1978856"/>
                <a:gd name="connsiteY292" fmla="*/ 1729468 h 3475791"/>
                <a:gd name="connsiteX293" fmla="*/ 986398 w 1978856"/>
                <a:gd name="connsiteY293" fmla="*/ 1744708 h 3475791"/>
                <a:gd name="connsiteX294" fmla="*/ 1164198 w 1978856"/>
                <a:gd name="connsiteY294" fmla="*/ 1737088 h 3475791"/>
                <a:gd name="connsiteX295" fmla="*/ 389498 w 1978856"/>
                <a:gd name="connsiteY295" fmla="*/ 1662158 h 3475791"/>
                <a:gd name="connsiteX296" fmla="*/ 407278 w 1978856"/>
                <a:gd name="connsiteY296" fmla="*/ 1624058 h 3475791"/>
                <a:gd name="connsiteX297" fmla="*/ 150738 w 1978856"/>
                <a:gd name="connsiteY297" fmla="*/ 1575798 h 3475791"/>
                <a:gd name="connsiteX298" fmla="*/ 93588 w 1978856"/>
                <a:gd name="connsiteY298" fmla="*/ 1579608 h 3475791"/>
                <a:gd name="connsiteX299" fmla="*/ 127878 w 1978856"/>
                <a:gd name="connsiteY299" fmla="*/ 1620248 h 3475791"/>
                <a:gd name="connsiteX300" fmla="*/ 389498 w 1978856"/>
                <a:gd name="connsiteY300" fmla="*/ 1662158 h 3475791"/>
                <a:gd name="connsiteX301" fmla="*/ 1763638 w 1978856"/>
                <a:gd name="connsiteY301" fmla="*/ 1674858 h 3475791"/>
                <a:gd name="connsiteX302" fmla="*/ 1844918 w 1978856"/>
                <a:gd name="connsiteY302" fmla="*/ 1620248 h 3475791"/>
                <a:gd name="connsiteX303" fmla="*/ 1879208 w 1978856"/>
                <a:gd name="connsiteY303" fmla="*/ 1579608 h 3475791"/>
                <a:gd name="connsiteX304" fmla="*/ 1822058 w 1978856"/>
                <a:gd name="connsiteY304" fmla="*/ 1575798 h 3475791"/>
                <a:gd name="connsiteX305" fmla="*/ 1565518 w 1978856"/>
                <a:gd name="connsiteY305" fmla="*/ 1624058 h 3475791"/>
                <a:gd name="connsiteX306" fmla="*/ 1583298 w 1978856"/>
                <a:gd name="connsiteY306" fmla="*/ 1662158 h 3475791"/>
                <a:gd name="connsiteX307" fmla="*/ 1763638 w 1978856"/>
                <a:gd name="connsiteY307" fmla="*/ 1674858 h 3475791"/>
                <a:gd name="connsiteX308" fmla="*/ 1151498 w 1978856"/>
                <a:gd name="connsiteY308" fmla="*/ 1655808 h 3475791"/>
                <a:gd name="connsiteX309" fmla="*/ 962268 w 1978856"/>
                <a:gd name="connsiteY309" fmla="*/ 1626598 h 3475791"/>
                <a:gd name="connsiteX310" fmla="*/ 825108 w 1978856"/>
                <a:gd name="connsiteY310" fmla="*/ 1645648 h 3475791"/>
                <a:gd name="connsiteX311" fmla="*/ 976238 w 1978856"/>
                <a:gd name="connsiteY311" fmla="*/ 1665968 h 3475791"/>
                <a:gd name="connsiteX312" fmla="*/ 1142608 w 1978856"/>
                <a:gd name="connsiteY312" fmla="*/ 1672318 h 3475791"/>
                <a:gd name="connsiteX313" fmla="*/ 1151498 w 1978856"/>
                <a:gd name="connsiteY313" fmla="*/ 1655808 h 3475791"/>
                <a:gd name="connsiteX314" fmla="*/ 769228 w 1978856"/>
                <a:gd name="connsiteY314" fmla="*/ 1573258 h 3475791"/>
                <a:gd name="connsiteX315" fmla="*/ 980048 w 1978856"/>
                <a:gd name="connsiteY315" fmla="*/ 1485628 h 3475791"/>
                <a:gd name="connsiteX316" fmla="*/ 1201028 w 1978856"/>
                <a:gd name="connsiteY316" fmla="*/ 1570718 h 3475791"/>
                <a:gd name="connsiteX317" fmla="*/ 1230238 w 1978856"/>
                <a:gd name="connsiteY317" fmla="*/ 1611358 h 3475791"/>
                <a:gd name="connsiteX318" fmla="*/ 1291198 w 1978856"/>
                <a:gd name="connsiteY318" fmla="*/ 1470388 h 3475791"/>
                <a:gd name="connsiteX319" fmla="*/ 1275958 w 1978856"/>
                <a:gd name="connsiteY319" fmla="*/ 1446258 h 3475791"/>
                <a:gd name="connsiteX320" fmla="*/ 1204838 w 1978856"/>
                <a:gd name="connsiteY320" fmla="*/ 1419588 h 3475791"/>
                <a:gd name="connsiteX321" fmla="*/ 1075298 w 1978856"/>
                <a:gd name="connsiteY321" fmla="*/ 1241788 h 3475791"/>
                <a:gd name="connsiteX322" fmla="*/ 1018148 w 1978856"/>
                <a:gd name="connsiteY322" fmla="*/ 1197338 h 3475791"/>
                <a:gd name="connsiteX323" fmla="*/ 887338 w 1978856"/>
                <a:gd name="connsiteY323" fmla="*/ 1262108 h 3475791"/>
                <a:gd name="connsiteX324" fmla="*/ 720968 w 1978856"/>
                <a:gd name="connsiteY324" fmla="*/ 1439908 h 3475791"/>
                <a:gd name="connsiteX325" fmla="*/ 706998 w 1978856"/>
                <a:gd name="connsiteY325" fmla="*/ 1558018 h 3475791"/>
                <a:gd name="connsiteX326" fmla="*/ 769228 w 1978856"/>
                <a:gd name="connsiteY326" fmla="*/ 1573258 h 3475791"/>
                <a:gd name="connsiteX327" fmla="*/ 1020688 w 1978856"/>
                <a:gd name="connsiteY327" fmla="*/ 1564368 h 3475791"/>
                <a:gd name="connsiteX328" fmla="*/ 931788 w 1978856"/>
                <a:gd name="connsiteY328" fmla="*/ 1564368 h 3475791"/>
                <a:gd name="connsiteX329" fmla="*/ 980048 w 1978856"/>
                <a:gd name="connsiteY329" fmla="*/ 1569448 h 3475791"/>
                <a:gd name="connsiteX330" fmla="*/ 1020688 w 1978856"/>
                <a:gd name="connsiteY330" fmla="*/ 1564368 h 3475791"/>
                <a:gd name="connsiteX331" fmla="*/ 478398 w 1978856"/>
                <a:gd name="connsiteY331" fmla="*/ 1541508 h 3475791"/>
                <a:gd name="connsiteX332" fmla="*/ 458078 w 1978856"/>
                <a:gd name="connsiteY332" fmla="*/ 1424668 h 3475791"/>
                <a:gd name="connsiteX333" fmla="*/ 439028 w 1978856"/>
                <a:gd name="connsiteY333" fmla="*/ 1472928 h 3475791"/>
                <a:gd name="connsiteX334" fmla="*/ 440298 w 1978856"/>
                <a:gd name="connsiteY334" fmla="*/ 1528808 h 3475791"/>
                <a:gd name="connsiteX335" fmla="*/ 452998 w 1978856"/>
                <a:gd name="connsiteY335" fmla="*/ 1560558 h 3475791"/>
                <a:gd name="connsiteX336" fmla="*/ 478398 w 1978856"/>
                <a:gd name="connsiteY336" fmla="*/ 1541508 h 3475791"/>
                <a:gd name="connsiteX337" fmla="*/ 1536308 w 1978856"/>
                <a:gd name="connsiteY337" fmla="*/ 1551668 h 3475791"/>
                <a:gd name="connsiteX338" fmla="*/ 1532498 w 1978856"/>
                <a:gd name="connsiteY338" fmla="*/ 1528808 h 3475791"/>
                <a:gd name="connsiteX339" fmla="*/ 1533768 w 1978856"/>
                <a:gd name="connsiteY339" fmla="*/ 1472928 h 3475791"/>
                <a:gd name="connsiteX340" fmla="*/ 1514718 w 1978856"/>
                <a:gd name="connsiteY340" fmla="*/ 1424668 h 3475791"/>
                <a:gd name="connsiteX341" fmla="*/ 1494398 w 1978856"/>
                <a:gd name="connsiteY341" fmla="*/ 1541508 h 3475791"/>
                <a:gd name="connsiteX342" fmla="*/ 1536308 w 1978856"/>
                <a:gd name="connsiteY342" fmla="*/ 1551668 h 3475791"/>
                <a:gd name="connsiteX343" fmla="*/ 198998 w 1978856"/>
                <a:gd name="connsiteY343" fmla="*/ 1466578 h 3475791"/>
                <a:gd name="connsiteX344" fmla="*/ 218048 w 1978856"/>
                <a:gd name="connsiteY344" fmla="*/ 1389108 h 3475791"/>
                <a:gd name="connsiteX345" fmla="*/ 238368 w 1978856"/>
                <a:gd name="connsiteY345" fmla="*/ 1319258 h 3475791"/>
                <a:gd name="connsiteX346" fmla="*/ 160898 w 1978856"/>
                <a:gd name="connsiteY346" fmla="*/ 1408158 h 3475791"/>
                <a:gd name="connsiteX347" fmla="*/ 193918 w 1978856"/>
                <a:gd name="connsiteY347" fmla="*/ 1497058 h 3475791"/>
                <a:gd name="connsiteX348" fmla="*/ 198998 w 1978856"/>
                <a:gd name="connsiteY348" fmla="*/ 1466578 h 3475791"/>
                <a:gd name="connsiteX349" fmla="*/ 1804278 w 1978856"/>
                <a:gd name="connsiteY349" fmla="*/ 1452608 h 3475791"/>
                <a:gd name="connsiteX350" fmla="*/ 1763638 w 1978856"/>
                <a:gd name="connsiteY350" fmla="*/ 1339578 h 3475791"/>
                <a:gd name="connsiteX351" fmla="*/ 1733158 w 1978856"/>
                <a:gd name="connsiteY351" fmla="*/ 1362438 h 3475791"/>
                <a:gd name="connsiteX352" fmla="*/ 1772528 w 1978856"/>
                <a:gd name="connsiteY352" fmla="*/ 1467848 h 3475791"/>
                <a:gd name="connsiteX353" fmla="*/ 1778878 w 1978856"/>
                <a:gd name="connsiteY353" fmla="*/ 1497058 h 3475791"/>
                <a:gd name="connsiteX354" fmla="*/ 1804278 w 1978856"/>
                <a:gd name="connsiteY354" fmla="*/ 1452608 h 3475791"/>
                <a:gd name="connsiteX355" fmla="*/ 91048 w 1978856"/>
                <a:gd name="connsiteY355" fmla="*/ 1441178 h 3475791"/>
                <a:gd name="connsiteX356" fmla="*/ 103748 w 1978856"/>
                <a:gd name="connsiteY356" fmla="*/ 1357358 h 3475791"/>
                <a:gd name="connsiteX357" fmla="*/ 98668 w 1978856"/>
                <a:gd name="connsiteY357" fmla="*/ 1314178 h 3475791"/>
                <a:gd name="connsiteX358" fmla="*/ 73268 w 1978856"/>
                <a:gd name="connsiteY358" fmla="*/ 1451338 h 3475791"/>
                <a:gd name="connsiteX359" fmla="*/ 91048 w 1978856"/>
                <a:gd name="connsiteY359" fmla="*/ 1441178 h 3475791"/>
                <a:gd name="connsiteX360" fmla="*/ 1894448 w 1978856"/>
                <a:gd name="connsiteY360" fmla="*/ 1362438 h 3475791"/>
                <a:gd name="connsiteX361" fmla="*/ 1861428 w 1978856"/>
                <a:gd name="connsiteY361" fmla="*/ 1306558 h 3475791"/>
                <a:gd name="connsiteX362" fmla="*/ 1870318 w 1978856"/>
                <a:gd name="connsiteY362" fmla="*/ 1359898 h 3475791"/>
                <a:gd name="connsiteX363" fmla="*/ 1883018 w 1978856"/>
                <a:gd name="connsiteY363" fmla="*/ 1444988 h 3475791"/>
                <a:gd name="connsiteX364" fmla="*/ 1875398 w 1978856"/>
                <a:gd name="connsiteY364" fmla="*/ 1490708 h 3475791"/>
                <a:gd name="connsiteX365" fmla="*/ 1895718 w 1978856"/>
                <a:gd name="connsiteY365" fmla="*/ 1453878 h 3475791"/>
                <a:gd name="connsiteX366" fmla="*/ 1894448 w 1978856"/>
                <a:gd name="connsiteY366" fmla="*/ 1362438 h 3475791"/>
                <a:gd name="connsiteX367" fmla="*/ 765418 w 1978856"/>
                <a:gd name="connsiteY367" fmla="*/ 1326878 h 3475791"/>
                <a:gd name="connsiteX368" fmla="*/ 808598 w 1978856"/>
                <a:gd name="connsiteY368" fmla="*/ 1255758 h 3475791"/>
                <a:gd name="connsiteX369" fmla="*/ 748908 w 1978856"/>
                <a:gd name="connsiteY369" fmla="*/ 1116058 h 3475791"/>
                <a:gd name="connsiteX370" fmla="*/ 690488 w 1978856"/>
                <a:gd name="connsiteY370" fmla="*/ 1005568 h 3475791"/>
                <a:gd name="connsiteX371" fmla="*/ 638418 w 1978856"/>
                <a:gd name="connsiteY371" fmla="*/ 1018268 h 3475791"/>
                <a:gd name="connsiteX372" fmla="*/ 583808 w 1978856"/>
                <a:gd name="connsiteY372" fmla="*/ 1033508 h 3475791"/>
                <a:gd name="connsiteX373" fmla="*/ 675248 w 1978856"/>
                <a:gd name="connsiteY373" fmla="*/ 1316718 h 3475791"/>
                <a:gd name="connsiteX374" fmla="*/ 709538 w 1978856"/>
                <a:gd name="connsiteY374" fmla="*/ 1370058 h 3475791"/>
                <a:gd name="connsiteX375" fmla="*/ 765418 w 1978856"/>
                <a:gd name="connsiteY375" fmla="*/ 1326878 h 3475791"/>
                <a:gd name="connsiteX376" fmla="*/ 1297548 w 1978856"/>
                <a:gd name="connsiteY376" fmla="*/ 1316718 h 3475791"/>
                <a:gd name="connsiteX377" fmla="*/ 1388988 w 1978856"/>
                <a:gd name="connsiteY377" fmla="*/ 1033508 h 3475791"/>
                <a:gd name="connsiteX378" fmla="*/ 1334378 w 1978856"/>
                <a:gd name="connsiteY378" fmla="*/ 1018268 h 3475791"/>
                <a:gd name="connsiteX379" fmla="*/ 1282308 w 1978856"/>
                <a:gd name="connsiteY379" fmla="*/ 1005568 h 3475791"/>
                <a:gd name="connsiteX380" fmla="*/ 1216268 w 1978856"/>
                <a:gd name="connsiteY380" fmla="*/ 1130028 h 3475791"/>
                <a:gd name="connsiteX381" fmla="*/ 1162928 w 1978856"/>
                <a:gd name="connsiteY381" fmla="*/ 1279888 h 3475791"/>
                <a:gd name="connsiteX382" fmla="*/ 1265798 w 1978856"/>
                <a:gd name="connsiteY382" fmla="*/ 1370058 h 3475791"/>
                <a:gd name="connsiteX383" fmla="*/ 1297548 w 1978856"/>
                <a:gd name="connsiteY383" fmla="*/ 1316718 h 3475791"/>
                <a:gd name="connsiteX384" fmla="*/ 657468 w 1978856"/>
                <a:gd name="connsiteY384" fmla="*/ 938258 h 3475791"/>
                <a:gd name="connsiteX385" fmla="*/ 661278 w 1978856"/>
                <a:gd name="connsiteY385" fmla="*/ 811258 h 3475791"/>
                <a:gd name="connsiteX386" fmla="*/ 541898 w 1978856"/>
                <a:gd name="connsiteY386" fmla="*/ 817608 h 3475791"/>
                <a:gd name="connsiteX387" fmla="*/ 657468 w 1978856"/>
                <a:gd name="connsiteY387" fmla="*/ 938258 h 3475791"/>
                <a:gd name="connsiteX388" fmla="*/ 1430898 w 1978856"/>
                <a:gd name="connsiteY388" fmla="*/ 925558 h 3475791"/>
                <a:gd name="connsiteX389" fmla="*/ 1430898 w 1978856"/>
                <a:gd name="connsiteY389" fmla="*/ 817608 h 3475791"/>
                <a:gd name="connsiteX390" fmla="*/ 1311518 w 1978856"/>
                <a:gd name="connsiteY390" fmla="*/ 811258 h 3475791"/>
                <a:gd name="connsiteX391" fmla="*/ 1314058 w 1978856"/>
                <a:gd name="connsiteY391" fmla="*/ 936988 h 3475791"/>
                <a:gd name="connsiteX392" fmla="*/ 1430898 w 1978856"/>
                <a:gd name="connsiteY392" fmla="*/ 925558 h 3475791"/>
                <a:gd name="connsiteX393" fmla="*/ 701918 w 1978856"/>
                <a:gd name="connsiteY393" fmla="*/ 666478 h 3475791"/>
                <a:gd name="connsiteX394" fmla="*/ 726048 w 1978856"/>
                <a:gd name="connsiteY394" fmla="*/ 543288 h 3475791"/>
                <a:gd name="connsiteX395" fmla="*/ 709538 w 1978856"/>
                <a:gd name="connsiteY395" fmla="*/ 481058 h 3475791"/>
                <a:gd name="connsiteX396" fmla="*/ 644768 w 1978856"/>
                <a:gd name="connsiteY396" fmla="*/ 590278 h 3475791"/>
                <a:gd name="connsiteX397" fmla="*/ 605398 w 1978856"/>
                <a:gd name="connsiteY397" fmla="*/ 709658 h 3475791"/>
                <a:gd name="connsiteX398" fmla="*/ 675248 w 1978856"/>
                <a:gd name="connsiteY398" fmla="*/ 728708 h 3475791"/>
                <a:gd name="connsiteX399" fmla="*/ 701918 w 1978856"/>
                <a:gd name="connsiteY399" fmla="*/ 666478 h 3475791"/>
                <a:gd name="connsiteX400" fmla="*/ 1349618 w 1978856"/>
                <a:gd name="connsiteY400" fmla="*/ 722358 h 3475791"/>
                <a:gd name="connsiteX401" fmla="*/ 1328028 w 1978856"/>
                <a:gd name="connsiteY401" fmla="*/ 590278 h 3475791"/>
                <a:gd name="connsiteX402" fmla="*/ 1264528 w 1978856"/>
                <a:gd name="connsiteY402" fmla="*/ 481058 h 3475791"/>
                <a:gd name="connsiteX403" fmla="*/ 1260718 w 1978856"/>
                <a:gd name="connsiteY403" fmla="*/ 618218 h 3475791"/>
                <a:gd name="connsiteX404" fmla="*/ 1312788 w 1978856"/>
                <a:gd name="connsiteY404" fmla="*/ 729978 h 3475791"/>
                <a:gd name="connsiteX405" fmla="*/ 1349618 w 1978856"/>
                <a:gd name="connsiteY405" fmla="*/ 722358 h 3475791"/>
                <a:gd name="connsiteX406" fmla="*/ 811138 w 1978856"/>
                <a:gd name="connsiteY406" fmla="*/ 383268 h 3475791"/>
                <a:gd name="connsiteX407" fmla="*/ 800978 w 1978856"/>
                <a:gd name="connsiteY407" fmla="*/ 354058 h 3475791"/>
                <a:gd name="connsiteX408" fmla="*/ 704458 w 1978856"/>
                <a:gd name="connsiteY408" fmla="*/ 366758 h 3475791"/>
                <a:gd name="connsiteX409" fmla="*/ 656198 w 1978856"/>
                <a:gd name="connsiteY409" fmla="*/ 385808 h 3475791"/>
                <a:gd name="connsiteX410" fmla="*/ 811138 w 1978856"/>
                <a:gd name="connsiteY410" fmla="*/ 383268 h 3475791"/>
                <a:gd name="connsiteX411" fmla="*/ 1316598 w 1978856"/>
                <a:gd name="connsiteY411" fmla="*/ 385808 h 3475791"/>
                <a:gd name="connsiteX412" fmla="*/ 1268338 w 1978856"/>
                <a:gd name="connsiteY412" fmla="*/ 366758 h 3475791"/>
                <a:gd name="connsiteX413" fmla="*/ 1171818 w 1978856"/>
                <a:gd name="connsiteY413" fmla="*/ 354058 h 3475791"/>
                <a:gd name="connsiteX414" fmla="*/ 1160388 w 1978856"/>
                <a:gd name="connsiteY414" fmla="*/ 381998 h 3475791"/>
                <a:gd name="connsiteX415" fmla="*/ 1316598 w 1978856"/>
                <a:gd name="connsiteY415" fmla="*/ 385808 h 3475791"/>
                <a:gd name="connsiteX416" fmla="*/ 811138 w 1978856"/>
                <a:gd name="connsiteY416" fmla="*/ 270238 h 3475791"/>
                <a:gd name="connsiteX417" fmla="*/ 884798 w 1978856"/>
                <a:gd name="connsiteY417" fmla="*/ 163558 h 3475791"/>
                <a:gd name="connsiteX418" fmla="*/ 900038 w 1978856"/>
                <a:gd name="connsiteY418" fmla="*/ 115298 h 3475791"/>
                <a:gd name="connsiteX419" fmla="*/ 898768 w 1978856"/>
                <a:gd name="connsiteY419" fmla="*/ 84818 h 3475791"/>
                <a:gd name="connsiteX420" fmla="*/ 681598 w 1978856"/>
                <a:gd name="connsiteY420" fmla="*/ 68308 h 3475791"/>
                <a:gd name="connsiteX421" fmla="*/ 475858 w 1978856"/>
                <a:gd name="connsiteY421" fmla="*/ 125458 h 3475791"/>
                <a:gd name="connsiteX422" fmla="*/ 496178 w 1978856"/>
                <a:gd name="connsiteY422" fmla="*/ 168638 h 3475791"/>
                <a:gd name="connsiteX423" fmla="*/ 563488 w 1978856"/>
                <a:gd name="connsiteY423" fmla="*/ 275318 h 3475791"/>
                <a:gd name="connsiteX424" fmla="*/ 811138 w 1978856"/>
                <a:gd name="connsiteY424" fmla="*/ 270238 h 3475791"/>
                <a:gd name="connsiteX425" fmla="*/ 1419468 w 1978856"/>
                <a:gd name="connsiteY425" fmla="*/ 271508 h 3475791"/>
                <a:gd name="connsiteX426" fmla="*/ 1476618 w 1978856"/>
                <a:gd name="connsiteY426" fmla="*/ 164828 h 3475791"/>
                <a:gd name="connsiteX427" fmla="*/ 1496938 w 1978856"/>
                <a:gd name="connsiteY427" fmla="*/ 126728 h 3475791"/>
                <a:gd name="connsiteX428" fmla="*/ 1291198 w 1978856"/>
                <a:gd name="connsiteY428" fmla="*/ 68308 h 3475791"/>
                <a:gd name="connsiteX429" fmla="*/ 1074028 w 1978856"/>
                <a:gd name="connsiteY429" fmla="*/ 84818 h 3475791"/>
                <a:gd name="connsiteX430" fmla="*/ 1072758 w 1978856"/>
                <a:gd name="connsiteY430" fmla="*/ 115298 h 3475791"/>
                <a:gd name="connsiteX431" fmla="*/ 1087998 w 1978856"/>
                <a:gd name="connsiteY431" fmla="*/ 163558 h 3475791"/>
                <a:gd name="connsiteX432" fmla="*/ 1155308 w 1978856"/>
                <a:gd name="connsiteY432" fmla="*/ 267698 h 3475791"/>
                <a:gd name="connsiteX433" fmla="*/ 1419468 w 1978856"/>
                <a:gd name="connsiteY433" fmla="*/ 271508 h 347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1978856" h="3475791">
                  <a:moveTo>
                    <a:pt x="865748" y="3460478"/>
                  </a:moveTo>
                  <a:cubicBezTo>
                    <a:pt x="811138" y="3440158"/>
                    <a:pt x="783198" y="3410948"/>
                    <a:pt x="783198" y="3374118"/>
                  </a:cubicBezTo>
                  <a:cubicBezTo>
                    <a:pt x="783198" y="3360148"/>
                    <a:pt x="760338" y="3339828"/>
                    <a:pt x="719698" y="3319508"/>
                  </a:cubicBezTo>
                  <a:cubicBezTo>
                    <a:pt x="684138" y="3301728"/>
                    <a:pt x="632068" y="3263628"/>
                    <a:pt x="605398" y="3236958"/>
                  </a:cubicBezTo>
                  <a:cubicBezTo>
                    <a:pt x="574918" y="3206478"/>
                    <a:pt x="543168" y="3186158"/>
                    <a:pt x="525388" y="3186158"/>
                  </a:cubicBezTo>
                  <a:cubicBezTo>
                    <a:pt x="459348" y="3186158"/>
                    <a:pt x="414898" y="3092178"/>
                    <a:pt x="414898" y="2957558"/>
                  </a:cubicBezTo>
                  <a:cubicBezTo>
                    <a:pt x="414898" y="2863578"/>
                    <a:pt x="444108" y="2805158"/>
                    <a:pt x="492368" y="2805158"/>
                  </a:cubicBezTo>
                  <a:cubicBezTo>
                    <a:pt x="505068" y="2805158"/>
                    <a:pt x="526658" y="2792458"/>
                    <a:pt x="539358" y="2778488"/>
                  </a:cubicBezTo>
                  <a:cubicBezTo>
                    <a:pt x="550788" y="2763248"/>
                    <a:pt x="577458" y="2731498"/>
                    <a:pt x="597778" y="2707368"/>
                  </a:cubicBezTo>
                  <a:cubicBezTo>
                    <a:pt x="618098" y="2684508"/>
                    <a:pt x="632068" y="2662918"/>
                    <a:pt x="629528" y="2661648"/>
                  </a:cubicBezTo>
                  <a:cubicBezTo>
                    <a:pt x="626988" y="2659108"/>
                    <a:pt x="600318" y="2642598"/>
                    <a:pt x="571108" y="2623548"/>
                  </a:cubicBezTo>
                  <a:cubicBezTo>
                    <a:pt x="540628" y="2604498"/>
                    <a:pt x="516498" y="2582908"/>
                    <a:pt x="516498" y="2576558"/>
                  </a:cubicBezTo>
                  <a:cubicBezTo>
                    <a:pt x="516498" y="2568938"/>
                    <a:pt x="496178" y="2563858"/>
                    <a:pt x="472048" y="2563858"/>
                  </a:cubicBezTo>
                  <a:cubicBezTo>
                    <a:pt x="360288" y="2563858"/>
                    <a:pt x="287898" y="2492738"/>
                    <a:pt x="287898" y="2382248"/>
                  </a:cubicBezTo>
                  <a:cubicBezTo>
                    <a:pt x="287898" y="2330178"/>
                    <a:pt x="279008" y="2308588"/>
                    <a:pt x="237098" y="2248898"/>
                  </a:cubicBezTo>
                  <a:cubicBezTo>
                    <a:pt x="209158" y="2209528"/>
                    <a:pt x="164708" y="2165078"/>
                    <a:pt x="138038" y="2149838"/>
                  </a:cubicBezTo>
                  <a:cubicBezTo>
                    <a:pt x="45328" y="2096498"/>
                    <a:pt x="22468" y="1977118"/>
                    <a:pt x="92318" y="1907268"/>
                  </a:cubicBezTo>
                  <a:cubicBezTo>
                    <a:pt x="117718" y="1881868"/>
                    <a:pt x="122798" y="1864088"/>
                    <a:pt x="122798" y="1796778"/>
                  </a:cubicBezTo>
                  <a:cubicBezTo>
                    <a:pt x="122798" y="1729468"/>
                    <a:pt x="117718" y="1712958"/>
                    <a:pt x="92318" y="1688828"/>
                  </a:cubicBezTo>
                  <a:cubicBezTo>
                    <a:pt x="52948" y="1651998"/>
                    <a:pt x="18658" y="1580878"/>
                    <a:pt x="28818" y="1556748"/>
                  </a:cubicBezTo>
                  <a:cubicBezTo>
                    <a:pt x="32628" y="1546588"/>
                    <a:pt x="26278" y="1517378"/>
                    <a:pt x="16118" y="1490708"/>
                  </a:cubicBezTo>
                  <a:cubicBezTo>
                    <a:pt x="-11822" y="1424668"/>
                    <a:pt x="-9282" y="1372598"/>
                    <a:pt x="25008" y="1306558"/>
                  </a:cubicBezTo>
                  <a:lnTo>
                    <a:pt x="52948" y="1249408"/>
                  </a:lnTo>
                  <a:lnTo>
                    <a:pt x="135498" y="1246868"/>
                  </a:lnTo>
                  <a:cubicBezTo>
                    <a:pt x="181218" y="1245598"/>
                    <a:pt x="229478" y="1243058"/>
                    <a:pt x="242178" y="1243058"/>
                  </a:cubicBezTo>
                  <a:cubicBezTo>
                    <a:pt x="270118" y="1241788"/>
                    <a:pt x="338698" y="1302748"/>
                    <a:pt x="338698" y="1329418"/>
                  </a:cubicBezTo>
                  <a:cubicBezTo>
                    <a:pt x="338698" y="1339578"/>
                    <a:pt x="320918" y="1368788"/>
                    <a:pt x="300598" y="1396728"/>
                  </a:cubicBezTo>
                  <a:cubicBezTo>
                    <a:pt x="262498" y="1443718"/>
                    <a:pt x="261228" y="1446258"/>
                    <a:pt x="281548" y="1484358"/>
                  </a:cubicBezTo>
                  <a:cubicBezTo>
                    <a:pt x="298058" y="1516108"/>
                    <a:pt x="309488" y="1523728"/>
                    <a:pt x="336158" y="1519918"/>
                  </a:cubicBezTo>
                  <a:cubicBezTo>
                    <a:pt x="365368" y="1517378"/>
                    <a:pt x="369178" y="1511028"/>
                    <a:pt x="365368" y="1484358"/>
                  </a:cubicBezTo>
                  <a:cubicBezTo>
                    <a:pt x="352668" y="1400538"/>
                    <a:pt x="356478" y="1390378"/>
                    <a:pt x="407278" y="1364978"/>
                  </a:cubicBezTo>
                  <a:cubicBezTo>
                    <a:pt x="475858" y="1331958"/>
                    <a:pt x="512688" y="1347198"/>
                    <a:pt x="543168" y="1420858"/>
                  </a:cubicBezTo>
                  <a:cubicBezTo>
                    <a:pt x="573648" y="1498328"/>
                    <a:pt x="573648" y="1551668"/>
                    <a:pt x="540628" y="1580878"/>
                  </a:cubicBezTo>
                  <a:cubicBezTo>
                    <a:pt x="526658" y="1593578"/>
                    <a:pt x="506338" y="1622788"/>
                    <a:pt x="497448" y="1645648"/>
                  </a:cubicBezTo>
                  <a:cubicBezTo>
                    <a:pt x="486018" y="1672318"/>
                    <a:pt x="456808" y="1702798"/>
                    <a:pt x="414898" y="1728198"/>
                  </a:cubicBezTo>
                  <a:cubicBezTo>
                    <a:pt x="362828" y="1759948"/>
                    <a:pt x="348858" y="1776458"/>
                    <a:pt x="337428" y="1819638"/>
                  </a:cubicBezTo>
                  <a:cubicBezTo>
                    <a:pt x="331078" y="1848848"/>
                    <a:pt x="322188" y="1878058"/>
                    <a:pt x="319648" y="1885678"/>
                  </a:cubicBezTo>
                  <a:cubicBezTo>
                    <a:pt x="317108" y="1894568"/>
                    <a:pt x="324728" y="1913618"/>
                    <a:pt x="334888" y="1928858"/>
                  </a:cubicBezTo>
                  <a:cubicBezTo>
                    <a:pt x="346318" y="1945368"/>
                    <a:pt x="356478" y="1984738"/>
                    <a:pt x="356478" y="2016488"/>
                  </a:cubicBezTo>
                  <a:cubicBezTo>
                    <a:pt x="357748" y="2057128"/>
                    <a:pt x="369178" y="2090148"/>
                    <a:pt x="394578" y="2128248"/>
                  </a:cubicBezTo>
                  <a:lnTo>
                    <a:pt x="430138" y="2182858"/>
                  </a:lnTo>
                  <a:lnTo>
                    <a:pt x="458078" y="2140948"/>
                  </a:lnTo>
                  <a:cubicBezTo>
                    <a:pt x="473318" y="2119358"/>
                    <a:pt x="503798" y="2088878"/>
                    <a:pt x="525388" y="2074908"/>
                  </a:cubicBezTo>
                  <a:cubicBezTo>
                    <a:pt x="553328" y="2058398"/>
                    <a:pt x="566028" y="2039348"/>
                    <a:pt x="567298" y="2017758"/>
                  </a:cubicBezTo>
                  <a:cubicBezTo>
                    <a:pt x="568568" y="1970768"/>
                    <a:pt x="619368" y="1889488"/>
                    <a:pt x="668898" y="1855198"/>
                  </a:cubicBezTo>
                  <a:cubicBezTo>
                    <a:pt x="717158" y="1823448"/>
                    <a:pt x="724778" y="1809478"/>
                    <a:pt x="736208" y="1734548"/>
                  </a:cubicBezTo>
                  <a:cubicBezTo>
                    <a:pt x="742558" y="1692638"/>
                    <a:pt x="740018" y="1685018"/>
                    <a:pt x="714618" y="1674858"/>
                  </a:cubicBezTo>
                  <a:cubicBezTo>
                    <a:pt x="699378" y="1669778"/>
                    <a:pt x="677788" y="1650728"/>
                    <a:pt x="666358" y="1634218"/>
                  </a:cubicBezTo>
                  <a:cubicBezTo>
                    <a:pt x="630798" y="1580878"/>
                    <a:pt x="601588" y="1471658"/>
                    <a:pt x="609208" y="1419588"/>
                  </a:cubicBezTo>
                  <a:cubicBezTo>
                    <a:pt x="614288" y="1384028"/>
                    <a:pt x="605398" y="1338308"/>
                    <a:pt x="578728" y="1262108"/>
                  </a:cubicBezTo>
                  <a:cubicBezTo>
                    <a:pt x="559678" y="1202418"/>
                    <a:pt x="533008" y="1118598"/>
                    <a:pt x="521578" y="1075418"/>
                  </a:cubicBezTo>
                  <a:cubicBezTo>
                    <a:pt x="511418" y="1032238"/>
                    <a:pt x="489828" y="980168"/>
                    <a:pt x="475858" y="961118"/>
                  </a:cubicBezTo>
                  <a:cubicBezTo>
                    <a:pt x="436488" y="903968"/>
                    <a:pt x="440298" y="820148"/>
                    <a:pt x="484748" y="773158"/>
                  </a:cubicBezTo>
                  <a:cubicBezTo>
                    <a:pt x="507608" y="749028"/>
                    <a:pt x="536818" y="686798"/>
                    <a:pt x="568568" y="594088"/>
                  </a:cubicBezTo>
                  <a:lnTo>
                    <a:pt x="616828" y="451848"/>
                  </a:lnTo>
                  <a:lnTo>
                    <a:pt x="586348" y="415018"/>
                  </a:lnTo>
                  <a:cubicBezTo>
                    <a:pt x="568568" y="394698"/>
                    <a:pt x="554598" y="370568"/>
                    <a:pt x="554598" y="362948"/>
                  </a:cubicBezTo>
                  <a:cubicBezTo>
                    <a:pt x="554598" y="354058"/>
                    <a:pt x="534278" y="336278"/>
                    <a:pt x="508878" y="322308"/>
                  </a:cubicBezTo>
                  <a:cubicBezTo>
                    <a:pt x="463158" y="298178"/>
                    <a:pt x="427598" y="247378"/>
                    <a:pt x="427598" y="206738"/>
                  </a:cubicBezTo>
                  <a:cubicBezTo>
                    <a:pt x="427598" y="194038"/>
                    <a:pt x="418708" y="174988"/>
                    <a:pt x="407278" y="162288"/>
                  </a:cubicBezTo>
                  <a:cubicBezTo>
                    <a:pt x="397118" y="150858"/>
                    <a:pt x="386958" y="121648"/>
                    <a:pt x="386958" y="98788"/>
                  </a:cubicBezTo>
                  <a:cubicBezTo>
                    <a:pt x="384418" y="13698"/>
                    <a:pt x="460618" y="-6622"/>
                    <a:pt x="748908" y="-272"/>
                  </a:cubicBezTo>
                  <a:cubicBezTo>
                    <a:pt x="897498" y="4808"/>
                    <a:pt x="924168" y="8618"/>
                    <a:pt x="948298" y="30208"/>
                  </a:cubicBezTo>
                  <a:cubicBezTo>
                    <a:pt x="969888" y="49258"/>
                    <a:pt x="974968" y="64498"/>
                    <a:pt x="968618" y="100058"/>
                  </a:cubicBezTo>
                  <a:cubicBezTo>
                    <a:pt x="955918" y="192768"/>
                    <a:pt x="944488" y="234678"/>
                    <a:pt x="927978" y="258808"/>
                  </a:cubicBezTo>
                  <a:cubicBezTo>
                    <a:pt x="917818" y="272778"/>
                    <a:pt x="910198" y="299448"/>
                    <a:pt x="910198" y="319768"/>
                  </a:cubicBezTo>
                  <a:cubicBezTo>
                    <a:pt x="910198" y="365488"/>
                    <a:pt x="880988" y="421368"/>
                    <a:pt x="841618" y="450578"/>
                  </a:cubicBezTo>
                  <a:cubicBezTo>
                    <a:pt x="817488" y="469628"/>
                    <a:pt x="806058" y="501378"/>
                    <a:pt x="781928" y="614408"/>
                  </a:cubicBezTo>
                  <a:cubicBezTo>
                    <a:pt x="766688" y="691878"/>
                    <a:pt x="752718" y="799828"/>
                    <a:pt x="751448" y="855708"/>
                  </a:cubicBezTo>
                  <a:cubicBezTo>
                    <a:pt x="748908" y="948418"/>
                    <a:pt x="752718" y="964928"/>
                    <a:pt x="793358" y="1046208"/>
                  </a:cubicBezTo>
                  <a:lnTo>
                    <a:pt x="837808" y="1135108"/>
                  </a:lnTo>
                  <a:lnTo>
                    <a:pt x="959728" y="1135108"/>
                  </a:lnTo>
                  <a:cubicBezTo>
                    <a:pt x="1027038" y="1135108"/>
                    <a:pt x="1090538" y="1140188"/>
                    <a:pt x="1101968" y="1145268"/>
                  </a:cubicBezTo>
                  <a:cubicBezTo>
                    <a:pt x="1118478" y="1154158"/>
                    <a:pt x="1132448" y="1137648"/>
                    <a:pt x="1173088" y="1062718"/>
                  </a:cubicBezTo>
                  <a:cubicBezTo>
                    <a:pt x="1218808" y="975088"/>
                    <a:pt x="1221348" y="964928"/>
                    <a:pt x="1220078" y="862058"/>
                  </a:cubicBezTo>
                  <a:cubicBezTo>
                    <a:pt x="1220078" y="802368"/>
                    <a:pt x="1206108" y="691878"/>
                    <a:pt x="1190868" y="614408"/>
                  </a:cubicBezTo>
                  <a:cubicBezTo>
                    <a:pt x="1166738" y="501378"/>
                    <a:pt x="1155308" y="470898"/>
                    <a:pt x="1131178" y="450578"/>
                  </a:cubicBezTo>
                  <a:cubicBezTo>
                    <a:pt x="1091808" y="421368"/>
                    <a:pt x="1062598" y="365488"/>
                    <a:pt x="1062598" y="319768"/>
                  </a:cubicBezTo>
                  <a:cubicBezTo>
                    <a:pt x="1062598" y="299448"/>
                    <a:pt x="1054978" y="272778"/>
                    <a:pt x="1044818" y="258808"/>
                  </a:cubicBezTo>
                  <a:cubicBezTo>
                    <a:pt x="1028308" y="234678"/>
                    <a:pt x="1016878" y="192768"/>
                    <a:pt x="1004178" y="100058"/>
                  </a:cubicBezTo>
                  <a:cubicBezTo>
                    <a:pt x="997828" y="64498"/>
                    <a:pt x="1002908" y="49258"/>
                    <a:pt x="1024498" y="30208"/>
                  </a:cubicBezTo>
                  <a:cubicBezTo>
                    <a:pt x="1049898" y="7348"/>
                    <a:pt x="1071488" y="4808"/>
                    <a:pt x="1283578" y="4808"/>
                  </a:cubicBezTo>
                  <a:cubicBezTo>
                    <a:pt x="1482968" y="4808"/>
                    <a:pt x="1519798" y="7348"/>
                    <a:pt x="1549008" y="27668"/>
                  </a:cubicBezTo>
                  <a:cubicBezTo>
                    <a:pt x="1576948" y="45448"/>
                    <a:pt x="1583298" y="59418"/>
                    <a:pt x="1583298" y="98788"/>
                  </a:cubicBezTo>
                  <a:cubicBezTo>
                    <a:pt x="1583298" y="126728"/>
                    <a:pt x="1575678" y="154668"/>
                    <a:pt x="1564248" y="163558"/>
                  </a:cubicBezTo>
                  <a:cubicBezTo>
                    <a:pt x="1554088" y="172448"/>
                    <a:pt x="1545198" y="190228"/>
                    <a:pt x="1545198" y="204198"/>
                  </a:cubicBezTo>
                  <a:cubicBezTo>
                    <a:pt x="1545198" y="247378"/>
                    <a:pt x="1510908" y="296908"/>
                    <a:pt x="1463918" y="322308"/>
                  </a:cubicBezTo>
                  <a:cubicBezTo>
                    <a:pt x="1438518" y="336278"/>
                    <a:pt x="1418198" y="354058"/>
                    <a:pt x="1418198" y="362948"/>
                  </a:cubicBezTo>
                  <a:cubicBezTo>
                    <a:pt x="1418198" y="370568"/>
                    <a:pt x="1404228" y="394698"/>
                    <a:pt x="1386448" y="415018"/>
                  </a:cubicBezTo>
                  <a:lnTo>
                    <a:pt x="1355968" y="451848"/>
                  </a:lnTo>
                  <a:lnTo>
                    <a:pt x="1401688" y="590278"/>
                  </a:lnTo>
                  <a:cubicBezTo>
                    <a:pt x="1433438" y="685528"/>
                    <a:pt x="1458838" y="741408"/>
                    <a:pt x="1485508" y="769348"/>
                  </a:cubicBezTo>
                  <a:cubicBezTo>
                    <a:pt x="1517258" y="802368"/>
                    <a:pt x="1523608" y="820148"/>
                    <a:pt x="1522338" y="867138"/>
                  </a:cubicBezTo>
                  <a:cubicBezTo>
                    <a:pt x="1522338" y="902698"/>
                    <a:pt x="1512178" y="938258"/>
                    <a:pt x="1496938" y="961118"/>
                  </a:cubicBezTo>
                  <a:cubicBezTo>
                    <a:pt x="1482968" y="980168"/>
                    <a:pt x="1462648" y="1030968"/>
                    <a:pt x="1451218" y="1072878"/>
                  </a:cubicBezTo>
                  <a:cubicBezTo>
                    <a:pt x="1439788" y="1116058"/>
                    <a:pt x="1415658" y="1196068"/>
                    <a:pt x="1396608" y="1250678"/>
                  </a:cubicBezTo>
                  <a:cubicBezTo>
                    <a:pt x="1373748" y="1316718"/>
                    <a:pt x="1362318" y="1378948"/>
                    <a:pt x="1362318" y="1433558"/>
                  </a:cubicBezTo>
                  <a:cubicBezTo>
                    <a:pt x="1361048" y="1541508"/>
                    <a:pt x="1310248" y="1657078"/>
                    <a:pt x="1259448" y="1669778"/>
                  </a:cubicBezTo>
                  <a:cubicBezTo>
                    <a:pt x="1227698" y="1677398"/>
                    <a:pt x="1225158" y="1682478"/>
                    <a:pt x="1232778" y="1724388"/>
                  </a:cubicBezTo>
                  <a:cubicBezTo>
                    <a:pt x="1236588" y="1749788"/>
                    <a:pt x="1240398" y="1782808"/>
                    <a:pt x="1240398" y="1799318"/>
                  </a:cubicBezTo>
                  <a:cubicBezTo>
                    <a:pt x="1240398" y="1818368"/>
                    <a:pt x="1251828" y="1832338"/>
                    <a:pt x="1274688" y="1841228"/>
                  </a:cubicBezTo>
                  <a:cubicBezTo>
                    <a:pt x="1295008" y="1848848"/>
                    <a:pt x="1320408" y="1864088"/>
                    <a:pt x="1334378" y="1875518"/>
                  </a:cubicBezTo>
                  <a:cubicBezTo>
                    <a:pt x="1366128" y="1904728"/>
                    <a:pt x="1405498" y="1984738"/>
                    <a:pt x="1405498" y="2020298"/>
                  </a:cubicBezTo>
                  <a:cubicBezTo>
                    <a:pt x="1405498" y="2040618"/>
                    <a:pt x="1422008" y="2059668"/>
                    <a:pt x="1457568" y="2081258"/>
                  </a:cubicBezTo>
                  <a:cubicBezTo>
                    <a:pt x="1485508" y="2097768"/>
                    <a:pt x="1517258" y="2125708"/>
                    <a:pt x="1527418" y="2142218"/>
                  </a:cubicBezTo>
                  <a:lnTo>
                    <a:pt x="1547738" y="2172698"/>
                  </a:lnTo>
                  <a:lnTo>
                    <a:pt x="1580758" y="2124438"/>
                  </a:lnTo>
                  <a:cubicBezTo>
                    <a:pt x="1604888" y="2090148"/>
                    <a:pt x="1615048" y="2057128"/>
                    <a:pt x="1616318" y="2016488"/>
                  </a:cubicBezTo>
                  <a:cubicBezTo>
                    <a:pt x="1616318" y="1984738"/>
                    <a:pt x="1626478" y="1945368"/>
                    <a:pt x="1637908" y="1928858"/>
                  </a:cubicBezTo>
                  <a:cubicBezTo>
                    <a:pt x="1648068" y="1913618"/>
                    <a:pt x="1655688" y="1894568"/>
                    <a:pt x="1653148" y="1885678"/>
                  </a:cubicBezTo>
                  <a:cubicBezTo>
                    <a:pt x="1650608" y="1878058"/>
                    <a:pt x="1641718" y="1848848"/>
                    <a:pt x="1635368" y="1819638"/>
                  </a:cubicBezTo>
                  <a:cubicBezTo>
                    <a:pt x="1623938" y="1776458"/>
                    <a:pt x="1609968" y="1759948"/>
                    <a:pt x="1557898" y="1728198"/>
                  </a:cubicBezTo>
                  <a:cubicBezTo>
                    <a:pt x="1515988" y="1702798"/>
                    <a:pt x="1486778" y="1672318"/>
                    <a:pt x="1475348" y="1645648"/>
                  </a:cubicBezTo>
                  <a:cubicBezTo>
                    <a:pt x="1466458" y="1622788"/>
                    <a:pt x="1446138" y="1593578"/>
                    <a:pt x="1432168" y="1580878"/>
                  </a:cubicBezTo>
                  <a:cubicBezTo>
                    <a:pt x="1416928" y="1566908"/>
                    <a:pt x="1405498" y="1541508"/>
                    <a:pt x="1405498" y="1522458"/>
                  </a:cubicBezTo>
                  <a:cubicBezTo>
                    <a:pt x="1405498" y="1469118"/>
                    <a:pt x="1443598" y="1371328"/>
                    <a:pt x="1470268" y="1356088"/>
                  </a:cubicBezTo>
                  <a:cubicBezTo>
                    <a:pt x="1503288" y="1339578"/>
                    <a:pt x="1576948" y="1354818"/>
                    <a:pt x="1603618" y="1384028"/>
                  </a:cubicBezTo>
                  <a:cubicBezTo>
                    <a:pt x="1622668" y="1404348"/>
                    <a:pt x="1623938" y="1415778"/>
                    <a:pt x="1611238" y="1455148"/>
                  </a:cubicBezTo>
                  <a:cubicBezTo>
                    <a:pt x="1594728" y="1509758"/>
                    <a:pt x="1599808" y="1522458"/>
                    <a:pt x="1640448" y="1522458"/>
                  </a:cubicBezTo>
                  <a:cubicBezTo>
                    <a:pt x="1662038" y="1522458"/>
                    <a:pt x="1677278" y="1511028"/>
                    <a:pt x="1691248" y="1484358"/>
                  </a:cubicBezTo>
                  <a:cubicBezTo>
                    <a:pt x="1710298" y="1446258"/>
                    <a:pt x="1710298" y="1443718"/>
                    <a:pt x="1672198" y="1396728"/>
                  </a:cubicBezTo>
                  <a:cubicBezTo>
                    <a:pt x="1651878" y="1368788"/>
                    <a:pt x="1634098" y="1339578"/>
                    <a:pt x="1634098" y="1329418"/>
                  </a:cubicBezTo>
                  <a:cubicBezTo>
                    <a:pt x="1634098" y="1302748"/>
                    <a:pt x="1702678" y="1241788"/>
                    <a:pt x="1730618" y="1243058"/>
                  </a:cubicBezTo>
                  <a:cubicBezTo>
                    <a:pt x="1743318" y="1243058"/>
                    <a:pt x="1791578" y="1245598"/>
                    <a:pt x="1837298" y="1246868"/>
                  </a:cubicBezTo>
                  <a:lnTo>
                    <a:pt x="1919848" y="1249408"/>
                  </a:lnTo>
                  <a:lnTo>
                    <a:pt x="1949058" y="1306558"/>
                  </a:lnTo>
                  <a:cubicBezTo>
                    <a:pt x="1982078" y="1372598"/>
                    <a:pt x="1984618" y="1424668"/>
                    <a:pt x="1956678" y="1490708"/>
                  </a:cubicBezTo>
                  <a:cubicBezTo>
                    <a:pt x="1946518" y="1517378"/>
                    <a:pt x="1940168" y="1546588"/>
                    <a:pt x="1943978" y="1556748"/>
                  </a:cubicBezTo>
                  <a:cubicBezTo>
                    <a:pt x="1954138" y="1580878"/>
                    <a:pt x="1919848" y="1651998"/>
                    <a:pt x="1880478" y="1688828"/>
                  </a:cubicBezTo>
                  <a:cubicBezTo>
                    <a:pt x="1855078" y="1712958"/>
                    <a:pt x="1849998" y="1729468"/>
                    <a:pt x="1849998" y="1796778"/>
                  </a:cubicBezTo>
                  <a:cubicBezTo>
                    <a:pt x="1849998" y="1864088"/>
                    <a:pt x="1855078" y="1881868"/>
                    <a:pt x="1880478" y="1907268"/>
                  </a:cubicBezTo>
                  <a:cubicBezTo>
                    <a:pt x="1950328" y="1977118"/>
                    <a:pt x="1927468" y="2096498"/>
                    <a:pt x="1834758" y="2149838"/>
                  </a:cubicBezTo>
                  <a:cubicBezTo>
                    <a:pt x="1808088" y="2165078"/>
                    <a:pt x="1763638" y="2209528"/>
                    <a:pt x="1735698" y="2248898"/>
                  </a:cubicBezTo>
                  <a:cubicBezTo>
                    <a:pt x="1693788" y="2308588"/>
                    <a:pt x="1684898" y="2330178"/>
                    <a:pt x="1684898" y="2382248"/>
                  </a:cubicBezTo>
                  <a:cubicBezTo>
                    <a:pt x="1684898" y="2488928"/>
                    <a:pt x="1612508" y="2563858"/>
                    <a:pt x="1509638" y="2563858"/>
                  </a:cubicBezTo>
                  <a:cubicBezTo>
                    <a:pt x="1489318" y="2563858"/>
                    <a:pt x="1462648" y="2575288"/>
                    <a:pt x="1449948" y="2589258"/>
                  </a:cubicBezTo>
                  <a:cubicBezTo>
                    <a:pt x="1437248" y="2604498"/>
                    <a:pt x="1406768" y="2627358"/>
                    <a:pt x="1383908" y="2641328"/>
                  </a:cubicBezTo>
                  <a:lnTo>
                    <a:pt x="1341998" y="2667998"/>
                  </a:lnTo>
                  <a:lnTo>
                    <a:pt x="1376288" y="2709908"/>
                  </a:lnTo>
                  <a:cubicBezTo>
                    <a:pt x="1396608" y="2731498"/>
                    <a:pt x="1422008" y="2763248"/>
                    <a:pt x="1433438" y="2778488"/>
                  </a:cubicBezTo>
                  <a:cubicBezTo>
                    <a:pt x="1446138" y="2792458"/>
                    <a:pt x="1467728" y="2805158"/>
                    <a:pt x="1480428" y="2805158"/>
                  </a:cubicBezTo>
                  <a:cubicBezTo>
                    <a:pt x="1528688" y="2805158"/>
                    <a:pt x="1557898" y="2863578"/>
                    <a:pt x="1557898" y="2957558"/>
                  </a:cubicBezTo>
                  <a:cubicBezTo>
                    <a:pt x="1557898" y="3090908"/>
                    <a:pt x="1513448" y="3186158"/>
                    <a:pt x="1449948" y="3186158"/>
                  </a:cubicBezTo>
                  <a:cubicBezTo>
                    <a:pt x="1434708" y="3186158"/>
                    <a:pt x="1397878" y="3209018"/>
                    <a:pt x="1368668" y="3236958"/>
                  </a:cubicBezTo>
                  <a:cubicBezTo>
                    <a:pt x="1339458" y="3264898"/>
                    <a:pt x="1288658" y="3301728"/>
                    <a:pt x="1256908" y="3316968"/>
                  </a:cubicBezTo>
                  <a:cubicBezTo>
                    <a:pt x="1213728" y="3339828"/>
                    <a:pt x="1194678" y="3357608"/>
                    <a:pt x="1184518" y="3390628"/>
                  </a:cubicBezTo>
                  <a:cubicBezTo>
                    <a:pt x="1175628" y="3418568"/>
                    <a:pt x="1156578" y="3440158"/>
                    <a:pt x="1132448" y="3451588"/>
                  </a:cubicBezTo>
                  <a:cubicBezTo>
                    <a:pt x="1077838" y="3478258"/>
                    <a:pt x="926708" y="3482068"/>
                    <a:pt x="865748" y="3460478"/>
                  </a:cubicBezTo>
                  <a:close/>
                  <a:moveTo>
                    <a:pt x="1054978" y="3402058"/>
                  </a:moveTo>
                  <a:cubicBezTo>
                    <a:pt x="1103238" y="3391898"/>
                    <a:pt x="1126098" y="3372848"/>
                    <a:pt x="1126098" y="3343638"/>
                  </a:cubicBezTo>
                  <a:cubicBezTo>
                    <a:pt x="1126098" y="3333478"/>
                    <a:pt x="1080378" y="3329668"/>
                    <a:pt x="985128" y="3329668"/>
                  </a:cubicBezTo>
                  <a:cubicBezTo>
                    <a:pt x="850508" y="3329668"/>
                    <a:pt x="845428" y="3330938"/>
                    <a:pt x="849238" y="3356338"/>
                  </a:cubicBezTo>
                  <a:cubicBezTo>
                    <a:pt x="851778" y="3376658"/>
                    <a:pt x="868288" y="3386818"/>
                    <a:pt x="910198" y="3398248"/>
                  </a:cubicBezTo>
                  <a:cubicBezTo>
                    <a:pt x="981318" y="3416028"/>
                    <a:pt x="994018" y="3417298"/>
                    <a:pt x="1054978" y="3402058"/>
                  </a:cubicBezTo>
                  <a:close/>
                  <a:moveTo>
                    <a:pt x="770498" y="3198858"/>
                  </a:moveTo>
                  <a:cubicBezTo>
                    <a:pt x="770498" y="3141708"/>
                    <a:pt x="767958" y="3135358"/>
                    <a:pt x="742558" y="3135358"/>
                  </a:cubicBezTo>
                  <a:cubicBezTo>
                    <a:pt x="681598" y="3135358"/>
                    <a:pt x="675248" y="3118848"/>
                    <a:pt x="675248" y="2982958"/>
                  </a:cubicBezTo>
                  <a:cubicBezTo>
                    <a:pt x="675248" y="2847068"/>
                    <a:pt x="681598" y="2830558"/>
                    <a:pt x="741288" y="2830558"/>
                  </a:cubicBezTo>
                  <a:cubicBezTo>
                    <a:pt x="764148" y="2830558"/>
                    <a:pt x="769228" y="2821668"/>
                    <a:pt x="776848" y="2753088"/>
                  </a:cubicBezTo>
                  <a:cubicBezTo>
                    <a:pt x="781928" y="2711178"/>
                    <a:pt x="781928" y="2673078"/>
                    <a:pt x="778118" y="2669268"/>
                  </a:cubicBezTo>
                  <a:cubicBezTo>
                    <a:pt x="766688" y="2656568"/>
                    <a:pt x="670168" y="2728958"/>
                    <a:pt x="626988" y="2782298"/>
                  </a:cubicBezTo>
                  <a:lnTo>
                    <a:pt x="588888" y="2829288"/>
                  </a:lnTo>
                  <a:lnTo>
                    <a:pt x="604128" y="2925808"/>
                  </a:lnTo>
                  <a:cubicBezTo>
                    <a:pt x="611748" y="2979148"/>
                    <a:pt x="618098" y="3052808"/>
                    <a:pt x="618098" y="3089638"/>
                  </a:cubicBezTo>
                  <a:cubicBezTo>
                    <a:pt x="618098" y="3159488"/>
                    <a:pt x="635878" y="3184888"/>
                    <a:pt x="719698" y="3240768"/>
                  </a:cubicBezTo>
                  <a:cubicBezTo>
                    <a:pt x="765418" y="3272518"/>
                    <a:pt x="770498" y="3268708"/>
                    <a:pt x="770498" y="3198858"/>
                  </a:cubicBezTo>
                  <a:close/>
                  <a:moveTo>
                    <a:pt x="1129908" y="3243308"/>
                  </a:moveTo>
                  <a:cubicBezTo>
                    <a:pt x="1143878" y="3236958"/>
                    <a:pt x="1151498" y="3220448"/>
                    <a:pt x="1151498" y="3191238"/>
                  </a:cubicBezTo>
                  <a:lnTo>
                    <a:pt x="1151498" y="3148058"/>
                  </a:lnTo>
                  <a:lnTo>
                    <a:pt x="1025768" y="3148058"/>
                  </a:lnTo>
                  <a:cubicBezTo>
                    <a:pt x="957188" y="3148058"/>
                    <a:pt x="882258" y="3144248"/>
                    <a:pt x="860668" y="3140438"/>
                  </a:cubicBezTo>
                  <a:cubicBezTo>
                    <a:pt x="821298" y="3132818"/>
                    <a:pt x="821298" y="3132818"/>
                    <a:pt x="821298" y="3184888"/>
                  </a:cubicBezTo>
                  <a:cubicBezTo>
                    <a:pt x="821298" y="3230608"/>
                    <a:pt x="825108" y="3236958"/>
                    <a:pt x="856858" y="3244578"/>
                  </a:cubicBezTo>
                  <a:cubicBezTo>
                    <a:pt x="875908" y="3248388"/>
                    <a:pt x="897498" y="3254738"/>
                    <a:pt x="903848" y="3257278"/>
                  </a:cubicBezTo>
                  <a:cubicBezTo>
                    <a:pt x="922898" y="3264898"/>
                    <a:pt x="1103238" y="3253468"/>
                    <a:pt x="1129908" y="3243308"/>
                  </a:cubicBezTo>
                  <a:close/>
                  <a:moveTo>
                    <a:pt x="1275958" y="3224258"/>
                  </a:moveTo>
                  <a:cubicBezTo>
                    <a:pt x="1340728" y="3177268"/>
                    <a:pt x="1354698" y="3151868"/>
                    <a:pt x="1354698" y="3079478"/>
                  </a:cubicBezTo>
                  <a:cubicBezTo>
                    <a:pt x="1354698" y="3047728"/>
                    <a:pt x="1361048" y="2979148"/>
                    <a:pt x="1368668" y="2925808"/>
                  </a:cubicBezTo>
                  <a:cubicBezTo>
                    <a:pt x="1382638" y="2831828"/>
                    <a:pt x="1382638" y="2830558"/>
                    <a:pt x="1348348" y="2784838"/>
                  </a:cubicBezTo>
                  <a:cubicBezTo>
                    <a:pt x="1314058" y="2740388"/>
                    <a:pt x="1221348" y="2665458"/>
                    <a:pt x="1199758" y="2665458"/>
                  </a:cubicBezTo>
                  <a:cubicBezTo>
                    <a:pt x="1188328" y="2665458"/>
                    <a:pt x="1187058" y="2714988"/>
                    <a:pt x="1197218" y="2783568"/>
                  </a:cubicBezTo>
                  <a:cubicBezTo>
                    <a:pt x="1203568" y="2820398"/>
                    <a:pt x="1211188" y="2830558"/>
                    <a:pt x="1232778" y="2830558"/>
                  </a:cubicBezTo>
                  <a:cubicBezTo>
                    <a:pt x="1291198" y="2830558"/>
                    <a:pt x="1297548" y="2847068"/>
                    <a:pt x="1297548" y="2982958"/>
                  </a:cubicBezTo>
                  <a:cubicBezTo>
                    <a:pt x="1297548" y="3118848"/>
                    <a:pt x="1291198" y="3135358"/>
                    <a:pt x="1231508" y="3135358"/>
                  </a:cubicBezTo>
                  <a:cubicBezTo>
                    <a:pt x="1204838" y="3135358"/>
                    <a:pt x="1202298" y="3141708"/>
                    <a:pt x="1202298" y="3198858"/>
                  </a:cubicBezTo>
                  <a:cubicBezTo>
                    <a:pt x="1202298" y="3234418"/>
                    <a:pt x="1207378" y="3262358"/>
                    <a:pt x="1212458" y="3262358"/>
                  </a:cubicBezTo>
                  <a:cubicBezTo>
                    <a:pt x="1218808" y="3262358"/>
                    <a:pt x="1246748" y="3245848"/>
                    <a:pt x="1275958" y="3224258"/>
                  </a:cubicBezTo>
                  <a:close/>
                  <a:moveTo>
                    <a:pt x="538088" y="2999468"/>
                  </a:moveTo>
                  <a:cubicBezTo>
                    <a:pt x="530468" y="2888978"/>
                    <a:pt x="516498" y="2850878"/>
                    <a:pt x="496178" y="2883898"/>
                  </a:cubicBezTo>
                  <a:cubicBezTo>
                    <a:pt x="480938" y="2908028"/>
                    <a:pt x="484748" y="3050268"/>
                    <a:pt x="502528" y="3082018"/>
                  </a:cubicBezTo>
                  <a:cubicBezTo>
                    <a:pt x="534278" y="3140438"/>
                    <a:pt x="545708" y="3112498"/>
                    <a:pt x="538088" y="2999468"/>
                  </a:cubicBezTo>
                  <a:close/>
                  <a:moveTo>
                    <a:pt x="1470268" y="3082018"/>
                  </a:moveTo>
                  <a:cubicBezTo>
                    <a:pt x="1488048" y="3050268"/>
                    <a:pt x="1491858" y="2908028"/>
                    <a:pt x="1476618" y="2883898"/>
                  </a:cubicBezTo>
                  <a:cubicBezTo>
                    <a:pt x="1456298" y="2850878"/>
                    <a:pt x="1442328" y="2888978"/>
                    <a:pt x="1434708" y="2999468"/>
                  </a:cubicBezTo>
                  <a:cubicBezTo>
                    <a:pt x="1427088" y="3112498"/>
                    <a:pt x="1438518" y="3140438"/>
                    <a:pt x="1470268" y="3082018"/>
                  </a:cubicBezTo>
                  <a:close/>
                  <a:moveTo>
                    <a:pt x="1213728" y="3089638"/>
                  </a:moveTo>
                  <a:lnTo>
                    <a:pt x="1253098" y="3082018"/>
                  </a:lnTo>
                  <a:lnTo>
                    <a:pt x="1253098" y="2982958"/>
                  </a:lnTo>
                  <a:lnTo>
                    <a:pt x="1253098" y="2885168"/>
                  </a:lnTo>
                  <a:lnTo>
                    <a:pt x="1206108" y="2876278"/>
                  </a:lnTo>
                  <a:cubicBezTo>
                    <a:pt x="1142608" y="2866118"/>
                    <a:pt x="854318" y="2866118"/>
                    <a:pt x="778118" y="2876278"/>
                  </a:cubicBezTo>
                  <a:lnTo>
                    <a:pt x="719698" y="2885168"/>
                  </a:lnTo>
                  <a:lnTo>
                    <a:pt x="719698" y="2984228"/>
                  </a:lnTo>
                  <a:lnTo>
                    <a:pt x="719698" y="3083288"/>
                  </a:lnTo>
                  <a:lnTo>
                    <a:pt x="761608" y="3088368"/>
                  </a:lnTo>
                  <a:cubicBezTo>
                    <a:pt x="831458" y="3097258"/>
                    <a:pt x="1171818" y="3097258"/>
                    <a:pt x="1213728" y="3089638"/>
                  </a:cubicBezTo>
                  <a:close/>
                  <a:moveTo>
                    <a:pt x="1141338" y="2732768"/>
                  </a:moveTo>
                  <a:cubicBezTo>
                    <a:pt x="1138798" y="2685778"/>
                    <a:pt x="1134988" y="2645138"/>
                    <a:pt x="1132448" y="2642598"/>
                  </a:cubicBezTo>
                  <a:cubicBezTo>
                    <a:pt x="1131178" y="2641328"/>
                    <a:pt x="1095618" y="2632438"/>
                    <a:pt x="1054978" y="2624818"/>
                  </a:cubicBezTo>
                  <a:cubicBezTo>
                    <a:pt x="999098" y="2614658"/>
                    <a:pt x="960998" y="2615928"/>
                    <a:pt x="908928" y="2626088"/>
                  </a:cubicBezTo>
                  <a:lnTo>
                    <a:pt x="836538" y="2641328"/>
                  </a:lnTo>
                  <a:lnTo>
                    <a:pt x="827648" y="2722608"/>
                  </a:lnTo>
                  <a:cubicBezTo>
                    <a:pt x="823838" y="2768328"/>
                    <a:pt x="822568" y="2808968"/>
                    <a:pt x="825108" y="2814048"/>
                  </a:cubicBezTo>
                  <a:cubicBezTo>
                    <a:pt x="828918" y="2819128"/>
                    <a:pt x="902578" y="2822938"/>
                    <a:pt x="988938" y="2821668"/>
                  </a:cubicBezTo>
                  <a:lnTo>
                    <a:pt x="1145148" y="2819128"/>
                  </a:lnTo>
                  <a:lnTo>
                    <a:pt x="1141338" y="2732768"/>
                  </a:lnTo>
                  <a:close/>
                  <a:moveTo>
                    <a:pt x="684138" y="2557508"/>
                  </a:moveTo>
                  <a:cubicBezTo>
                    <a:pt x="745098" y="2480038"/>
                    <a:pt x="914008" y="2434318"/>
                    <a:pt x="1070218" y="2452098"/>
                  </a:cubicBezTo>
                  <a:cubicBezTo>
                    <a:pt x="1164198" y="2462258"/>
                    <a:pt x="1237858" y="2496548"/>
                    <a:pt x="1284848" y="2553698"/>
                  </a:cubicBezTo>
                  <a:cubicBezTo>
                    <a:pt x="1317868" y="2593068"/>
                    <a:pt x="1320408" y="2593068"/>
                    <a:pt x="1353428" y="2575288"/>
                  </a:cubicBezTo>
                  <a:cubicBezTo>
                    <a:pt x="1375018" y="2562588"/>
                    <a:pt x="1385178" y="2547348"/>
                    <a:pt x="1382638" y="2530838"/>
                  </a:cubicBezTo>
                  <a:cubicBezTo>
                    <a:pt x="1355968" y="2375898"/>
                    <a:pt x="1368668" y="2307318"/>
                    <a:pt x="1438518" y="2232388"/>
                  </a:cubicBezTo>
                  <a:cubicBezTo>
                    <a:pt x="1479158" y="2189208"/>
                    <a:pt x="1470268" y="2170158"/>
                    <a:pt x="1382638" y="2113008"/>
                  </a:cubicBezTo>
                  <a:cubicBezTo>
                    <a:pt x="1320408" y="2071098"/>
                    <a:pt x="1314058" y="2063478"/>
                    <a:pt x="1333108" y="2049508"/>
                  </a:cubicBezTo>
                  <a:cubicBezTo>
                    <a:pt x="1353428" y="2035538"/>
                    <a:pt x="1352158" y="2029188"/>
                    <a:pt x="1314058" y="1972038"/>
                  </a:cubicBezTo>
                  <a:cubicBezTo>
                    <a:pt x="1287388" y="1933938"/>
                    <a:pt x="1258178" y="1907268"/>
                    <a:pt x="1234048" y="1899648"/>
                  </a:cubicBezTo>
                  <a:cubicBezTo>
                    <a:pt x="1213728" y="1893298"/>
                    <a:pt x="1099428" y="1886948"/>
                    <a:pt x="980048" y="1885678"/>
                  </a:cubicBezTo>
                  <a:cubicBezTo>
                    <a:pt x="734938" y="1884408"/>
                    <a:pt x="710808" y="1890758"/>
                    <a:pt x="653658" y="1973308"/>
                  </a:cubicBezTo>
                  <a:cubicBezTo>
                    <a:pt x="613018" y="2031728"/>
                    <a:pt x="610478" y="2043158"/>
                    <a:pt x="637148" y="2043158"/>
                  </a:cubicBezTo>
                  <a:cubicBezTo>
                    <a:pt x="671438" y="2043158"/>
                    <a:pt x="657468" y="2066018"/>
                    <a:pt x="592698" y="2111738"/>
                  </a:cubicBezTo>
                  <a:cubicBezTo>
                    <a:pt x="557138" y="2137138"/>
                    <a:pt x="525388" y="2165078"/>
                    <a:pt x="521578" y="2175238"/>
                  </a:cubicBezTo>
                  <a:cubicBezTo>
                    <a:pt x="517768" y="2184128"/>
                    <a:pt x="535548" y="2220958"/>
                    <a:pt x="560948" y="2257788"/>
                  </a:cubicBezTo>
                  <a:cubicBezTo>
                    <a:pt x="585078" y="2294618"/>
                    <a:pt x="606668" y="2342878"/>
                    <a:pt x="607938" y="2365738"/>
                  </a:cubicBezTo>
                  <a:cubicBezTo>
                    <a:pt x="611748" y="2430508"/>
                    <a:pt x="604128" y="2491468"/>
                    <a:pt x="590158" y="2518138"/>
                  </a:cubicBezTo>
                  <a:cubicBezTo>
                    <a:pt x="578728" y="2538458"/>
                    <a:pt x="582538" y="2547348"/>
                    <a:pt x="605398" y="2566398"/>
                  </a:cubicBezTo>
                  <a:cubicBezTo>
                    <a:pt x="642228" y="2596878"/>
                    <a:pt x="653658" y="2595608"/>
                    <a:pt x="684138" y="2557508"/>
                  </a:cubicBezTo>
                  <a:close/>
                  <a:moveTo>
                    <a:pt x="789548" y="2576558"/>
                  </a:moveTo>
                  <a:cubicBezTo>
                    <a:pt x="793358" y="2570208"/>
                    <a:pt x="792088" y="2563858"/>
                    <a:pt x="784468" y="2563858"/>
                  </a:cubicBezTo>
                  <a:cubicBezTo>
                    <a:pt x="778118" y="2563858"/>
                    <a:pt x="767958" y="2570208"/>
                    <a:pt x="764148" y="2576558"/>
                  </a:cubicBezTo>
                  <a:cubicBezTo>
                    <a:pt x="760338" y="2584178"/>
                    <a:pt x="761608" y="2589258"/>
                    <a:pt x="769228" y="2589258"/>
                  </a:cubicBezTo>
                  <a:cubicBezTo>
                    <a:pt x="775578" y="2589258"/>
                    <a:pt x="785738" y="2584178"/>
                    <a:pt x="789548" y="2576558"/>
                  </a:cubicBezTo>
                  <a:close/>
                  <a:moveTo>
                    <a:pt x="1208648" y="2576558"/>
                  </a:moveTo>
                  <a:cubicBezTo>
                    <a:pt x="1204838" y="2570208"/>
                    <a:pt x="1194678" y="2563858"/>
                    <a:pt x="1188328" y="2563858"/>
                  </a:cubicBezTo>
                  <a:cubicBezTo>
                    <a:pt x="1180708" y="2563858"/>
                    <a:pt x="1179438" y="2570208"/>
                    <a:pt x="1183248" y="2576558"/>
                  </a:cubicBezTo>
                  <a:cubicBezTo>
                    <a:pt x="1187058" y="2584178"/>
                    <a:pt x="1197218" y="2589258"/>
                    <a:pt x="1203568" y="2589258"/>
                  </a:cubicBezTo>
                  <a:cubicBezTo>
                    <a:pt x="1211188" y="2589258"/>
                    <a:pt x="1212458" y="2584178"/>
                    <a:pt x="1208648" y="2576558"/>
                  </a:cubicBezTo>
                  <a:close/>
                  <a:moveTo>
                    <a:pt x="531738" y="2471148"/>
                  </a:moveTo>
                  <a:cubicBezTo>
                    <a:pt x="546978" y="2447018"/>
                    <a:pt x="543168" y="2389868"/>
                    <a:pt x="524118" y="2341608"/>
                  </a:cubicBezTo>
                  <a:cubicBezTo>
                    <a:pt x="507608" y="2302238"/>
                    <a:pt x="499988" y="2297158"/>
                    <a:pt x="459348" y="2297158"/>
                  </a:cubicBezTo>
                  <a:cubicBezTo>
                    <a:pt x="394578" y="2297158"/>
                    <a:pt x="345048" y="2346688"/>
                    <a:pt x="356478" y="2401298"/>
                  </a:cubicBezTo>
                  <a:cubicBezTo>
                    <a:pt x="365368" y="2447018"/>
                    <a:pt x="384418" y="2473688"/>
                    <a:pt x="421248" y="2488928"/>
                  </a:cubicBezTo>
                  <a:cubicBezTo>
                    <a:pt x="452998" y="2502898"/>
                    <a:pt x="517768" y="2492738"/>
                    <a:pt x="531738" y="2471148"/>
                  </a:cubicBezTo>
                  <a:close/>
                  <a:moveTo>
                    <a:pt x="1585838" y="2464798"/>
                  </a:moveTo>
                  <a:cubicBezTo>
                    <a:pt x="1598538" y="2453368"/>
                    <a:pt x="1611238" y="2425428"/>
                    <a:pt x="1616318" y="2402568"/>
                  </a:cubicBezTo>
                  <a:cubicBezTo>
                    <a:pt x="1627748" y="2347958"/>
                    <a:pt x="1578218" y="2297158"/>
                    <a:pt x="1514718" y="2297158"/>
                  </a:cubicBezTo>
                  <a:cubicBezTo>
                    <a:pt x="1461378" y="2297158"/>
                    <a:pt x="1442328" y="2323828"/>
                    <a:pt x="1439788" y="2407648"/>
                  </a:cubicBezTo>
                  <a:cubicBezTo>
                    <a:pt x="1437248" y="2450828"/>
                    <a:pt x="1443598" y="2468608"/>
                    <a:pt x="1462648" y="2482578"/>
                  </a:cubicBezTo>
                  <a:cubicBezTo>
                    <a:pt x="1493128" y="2505438"/>
                    <a:pt x="1554088" y="2496548"/>
                    <a:pt x="1585838" y="2464798"/>
                  </a:cubicBezTo>
                  <a:close/>
                  <a:moveTo>
                    <a:pt x="362828" y="2247628"/>
                  </a:moveTo>
                  <a:cubicBezTo>
                    <a:pt x="378068" y="2237468"/>
                    <a:pt x="375528" y="2227308"/>
                    <a:pt x="347588" y="2184128"/>
                  </a:cubicBezTo>
                  <a:cubicBezTo>
                    <a:pt x="317108" y="2138408"/>
                    <a:pt x="309488" y="2133328"/>
                    <a:pt x="286628" y="2144758"/>
                  </a:cubicBezTo>
                  <a:cubicBezTo>
                    <a:pt x="261228" y="2158728"/>
                    <a:pt x="262498" y="2163808"/>
                    <a:pt x="303138" y="2224768"/>
                  </a:cubicBezTo>
                  <a:cubicBezTo>
                    <a:pt x="329808" y="2261598"/>
                    <a:pt x="336158" y="2264138"/>
                    <a:pt x="362828" y="2247628"/>
                  </a:cubicBezTo>
                  <a:close/>
                  <a:moveTo>
                    <a:pt x="1669658" y="2224768"/>
                  </a:moveTo>
                  <a:cubicBezTo>
                    <a:pt x="1709028" y="2166348"/>
                    <a:pt x="1709028" y="2162538"/>
                    <a:pt x="1683628" y="2147298"/>
                  </a:cubicBezTo>
                  <a:cubicBezTo>
                    <a:pt x="1663308" y="2133328"/>
                    <a:pt x="1655688" y="2138408"/>
                    <a:pt x="1625208" y="2184128"/>
                  </a:cubicBezTo>
                  <a:cubicBezTo>
                    <a:pt x="1597268" y="2227308"/>
                    <a:pt x="1594728" y="2237468"/>
                    <a:pt x="1609968" y="2247628"/>
                  </a:cubicBezTo>
                  <a:cubicBezTo>
                    <a:pt x="1636638" y="2264138"/>
                    <a:pt x="1642988" y="2261598"/>
                    <a:pt x="1669658" y="2224768"/>
                  </a:cubicBezTo>
                  <a:close/>
                  <a:moveTo>
                    <a:pt x="259958" y="2073638"/>
                  </a:moveTo>
                  <a:cubicBezTo>
                    <a:pt x="276468" y="2062208"/>
                    <a:pt x="287898" y="2041888"/>
                    <a:pt x="287898" y="2020298"/>
                  </a:cubicBezTo>
                  <a:cubicBezTo>
                    <a:pt x="287898" y="1974578"/>
                    <a:pt x="275198" y="1958068"/>
                    <a:pt x="232018" y="1942828"/>
                  </a:cubicBezTo>
                  <a:cubicBezTo>
                    <a:pt x="178678" y="1922508"/>
                    <a:pt x="130418" y="1949178"/>
                    <a:pt x="125338" y="2001248"/>
                  </a:cubicBezTo>
                  <a:cubicBezTo>
                    <a:pt x="117718" y="2076178"/>
                    <a:pt x="195188" y="2119358"/>
                    <a:pt x="259958" y="2073638"/>
                  </a:cubicBezTo>
                  <a:close/>
                  <a:moveTo>
                    <a:pt x="1825868" y="2067288"/>
                  </a:moveTo>
                  <a:cubicBezTo>
                    <a:pt x="1863968" y="2029188"/>
                    <a:pt x="1855078" y="1965688"/>
                    <a:pt x="1808088" y="1944098"/>
                  </a:cubicBezTo>
                  <a:cubicBezTo>
                    <a:pt x="1748398" y="1914888"/>
                    <a:pt x="1684898" y="1952988"/>
                    <a:pt x="1684898" y="2017758"/>
                  </a:cubicBezTo>
                  <a:cubicBezTo>
                    <a:pt x="1684898" y="2086338"/>
                    <a:pt x="1775068" y="2118088"/>
                    <a:pt x="1825868" y="2067288"/>
                  </a:cubicBezTo>
                  <a:close/>
                  <a:moveTo>
                    <a:pt x="266308" y="1815828"/>
                  </a:moveTo>
                  <a:cubicBezTo>
                    <a:pt x="277738" y="1770108"/>
                    <a:pt x="265038" y="1751058"/>
                    <a:pt x="223128" y="1751058"/>
                  </a:cubicBezTo>
                  <a:cubicBezTo>
                    <a:pt x="200268" y="1751058"/>
                    <a:pt x="178678" y="1828528"/>
                    <a:pt x="192648" y="1853928"/>
                  </a:cubicBezTo>
                  <a:cubicBezTo>
                    <a:pt x="210428" y="1881868"/>
                    <a:pt x="254878" y="1859008"/>
                    <a:pt x="266308" y="1815828"/>
                  </a:cubicBezTo>
                  <a:close/>
                  <a:moveTo>
                    <a:pt x="1777608" y="1809478"/>
                  </a:moveTo>
                  <a:cubicBezTo>
                    <a:pt x="1773798" y="1748518"/>
                    <a:pt x="1771258" y="1745978"/>
                    <a:pt x="1729348" y="1756138"/>
                  </a:cubicBezTo>
                  <a:cubicBezTo>
                    <a:pt x="1698868" y="1763758"/>
                    <a:pt x="1696328" y="1768838"/>
                    <a:pt x="1703948" y="1805668"/>
                  </a:cubicBezTo>
                  <a:cubicBezTo>
                    <a:pt x="1716648" y="1861548"/>
                    <a:pt x="1721728" y="1867898"/>
                    <a:pt x="1752208" y="1862818"/>
                  </a:cubicBezTo>
                  <a:cubicBezTo>
                    <a:pt x="1776338" y="1859008"/>
                    <a:pt x="1780148" y="1851388"/>
                    <a:pt x="1777608" y="1809478"/>
                  </a:cubicBezTo>
                  <a:close/>
                  <a:moveTo>
                    <a:pt x="1134988" y="1798048"/>
                  </a:moveTo>
                  <a:cubicBezTo>
                    <a:pt x="1096888" y="1782808"/>
                    <a:pt x="836538" y="1781538"/>
                    <a:pt x="821298" y="1796778"/>
                  </a:cubicBezTo>
                  <a:cubicBezTo>
                    <a:pt x="814948" y="1803128"/>
                    <a:pt x="878448" y="1808208"/>
                    <a:pt x="986398" y="1808208"/>
                  </a:cubicBezTo>
                  <a:cubicBezTo>
                    <a:pt x="1094348" y="1808208"/>
                    <a:pt x="1151498" y="1804398"/>
                    <a:pt x="1134988" y="1798048"/>
                  </a:cubicBezTo>
                  <a:close/>
                  <a:moveTo>
                    <a:pt x="1164198" y="1737088"/>
                  </a:moveTo>
                  <a:cubicBezTo>
                    <a:pt x="1164198" y="1723118"/>
                    <a:pt x="1132448" y="1715498"/>
                    <a:pt x="1039738" y="1705338"/>
                  </a:cubicBezTo>
                  <a:cubicBezTo>
                    <a:pt x="933058" y="1695178"/>
                    <a:pt x="808598" y="1707878"/>
                    <a:pt x="808598" y="1729468"/>
                  </a:cubicBezTo>
                  <a:cubicBezTo>
                    <a:pt x="808598" y="1740898"/>
                    <a:pt x="858128" y="1744708"/>
                    <a:pt x="986398" y="1744708"/>
                  </a:cubicBezTo>
                  <a:cubicBezTo>
                    <a:pt x="1084188" y="1744708"/>
                    <a:pt x="1164198" y="1740898"/>
                    <a:pt x="1164198" y="1737088"/>
                  </a:cubicBezTo>
                  <a:close/>
                  <a:moveTo>
                    <a:pt x="389498" y="1662158"/>
                  </a:moveTo>
                  <a:cubicBezTo>
                    <a:pt x="412358" y="1645648"/>
                    <a:pt x="417438" y="1634218"/>
                    <a:pt x="407278" y="1624058"/>
                  </a:cubicBezTo>
                  <a:cubicBezTo>
                    <a:pt x="386958" y="1603738"/>
                    <a:pt x="215508" y="1571988"/>
                    <a:pt x="150738" y="1575798"/>
                  </a:cubicBezTo>
                  <a:lnTo>
                    <a:pt x="93588" y="1579608"/>
                  </a:lnTo>
                  <a:lnTo>
                    <a:pt x="127878" y="1620248"/>
                  </a:lnTo>
                  <a:cubicBezTo>
                    <a:pt x="185028" y="1687558"/>
                    <a:pt x="327268" y="1710418"/>
                    <a:pt x="389498" y="1662158"/>
                  </a:cubicBezTo>
                  <a:close/>
                  <a:moveTo>
                    <a:pt x="1763638" y="1674858"/>
                  </a:moveTo>
                  <a:cubicBezTo>
                    <a:pt x="1789038" y="1667238"/>
                    <a:pt x="1825868" y="1643108"/>
                    <a:pt x="1844918" y="1620248"/>
                  </a:cubicBezTo>
                  <a:lnTo>
                    <a:pt x="1879208" y="1579608"/>
                  </a:lnTo>
                  <a:lnTo>
                    <a:pt x="1822058" y="1575798"/>
                  </a:lnTo>
                  <a:cubicBezTo>
                    <a:pt x="1757288" y="1571988"/>
                    <a:pt x="1585838" y="1603738"/>
                    <a:pt x="1565518" y="1624058"/>
                  </a:cubicBezTo>
                  <a:cubicBezTo>
                    <a:pt x="1555358" y="1634218"/>
                    <a:pt x="1560438" y="1645648"/>
                    <a:pt x="1583298" y="1662158"/>
                  </a:cubicBezTo>
                  <a:cubicBezTo>
                    <a:pt x="1618858" y="1690098"/>
                    <a:pt x="1691248" y="1695178"/>
                    <a:pt x="1763638" y="1674858"/>
                  </a:cubicBezTo>
                  <a:close/>
                  <a:moveTo>
                    <a:pt x="1151498" y="1655808"/>
                  </a:moveTo>
                  <a:cubicBezTo>
                    <a:pt x="1151498" y="1629138"/>
                    <a:pt x="1110858" y="1622788"/>
                    <a:pt x="962268" y="1626598"/>
                  </a:cubicBezTo>
                  <a:cubicBezTo>
                    <a:pt x="872098" y="1629138"/>
                    <a:pt x="827648" y="1635488"/>
                    <a:pt x="825108" y="1645648"/>
                  </a:cubicBezTo>
                  <a:cubicBezTo>
                    <a:pt x="821298" y="1657078"/>
                    <a:pt x="859398" y="1662158"/>
                    <a:pt x="976238" y="1665968"/>
                  </a:cubicBezTo>
                  <a:cubicBezTo>
                    <a:pt x="1062598" y="1667238"/>
                    <a:pt x="1136258" y="1671048"/>
                    <a:pt x="1142608" y="1672318"/>
                  </a:cubicBezTo>
                  <a:cubicBezTo>
                    <a:pt x="1147688" y="1673588"/>
                    <a:pt x="1151498" y="1665968"/>
                    <a:pt x="1151498" y="1655808"/>
                  </a:cubicBezTo>
                  <a:close/>
                  <a:moveTo>
                    <a:pt x="769228" y="1573258"/>
                  </a:moveTo>
                  <a:cubicBezTo>
                    <a:pt x="788278" y="1517378"/>
                    <a:pt x="867018" y="1484358"/>
                    <a:pt x="980048" y="1485628"/>
                  </a:cubicBezTo>
                  <a:cubicBezTo>
                    <a:pt x="1099428" y="1485628"/>
                    <a:pt x="1176898" y="1516108"/>
                    <a:pt x="1201028" y="1570718"/>
                  </a:cubicBezTo>
                  <a:cubicBezTo>
                    <a:pt x="1211188" y="1592308"/>
                    <a:pt x="1223888" y="1611358"/>
                    <a:pt x="1230238" y="1611358"/>
                  </a:cubicBezTo>
                  <a:cubicBezTo>
                    <a:pt x="1244208" y="1611358"/>
                    <a:pt x="1291198" y="1502138"/>
                    <a:pt x="1291198" y="1470388"/>
                  </a:cubicBezTo>
                  <a:cubicBezTo>
                    <a:pt x="1291198" y="1457688"/>
                    <a:pt x="1284848" y="1446258"/>
                    <a:pt x="1275958" y="1446258"/>
                  </a:cubicBezTo>
                  <a:cubicBezTo>
                    <a:pt x="1268338" y="1446258"/>
                    <a:pt x="1235318" y="1433558"/>
                    <a:pt x="1204838" y="1419588"/>
                  </a:cubicBezTo>
                  <a:cubicBezTo>
                    <a:pt x="1141338" y="1387838"/>
                    <a:pt x="1075298" y="1297668"/>
                    <a:pt x="1075298" y="1241788"/>
                  </a:cubicBezTo>
                  <a:cubicBezTo>
                    <a:pt x="1075298" y="1210038"/>
                    <a:pt x="1070218" y="1206228"/>
                    <a:pt x="1018148" y="1197338"/>
                  </a:cubicBezTo>
                  <a:cubicBezTo>
                    <a:pt x="927978" y="1184638"/>
                    <a:pt x="905118" y="1196068"/>
                    <a:pt x="887338" y="1262108"/>
                  </a:cubicBezTo>
                  <a:cubicBezTo>
                    <a:pt x="868288" y="1331958"/>
                    <a:pt x="780658" y="1427208"/>
                    <a:pt x="720968" y="1439908"/>
                  </a:cubicBezTo>
                  <a:cubicBezTo>
                    <a:pt x="673978" y="1450068"/>
                    <a:pt x="670168" y="1476738"/>
                    <a:pt x="706998" y="1558018"/>
                  </a:cubicBezTo>
                  <a:cubicBezTo>
                    <a:pt x="736208" y="1621518"/>
                    <a:pt x="750178" y="1625328"/>
                    <a:pt x="769228" y="1573258"/>
                  </a:cubicBezTo>
                  <a:close/>
                  <a:moveTo>
                    <a:pt x="1020688" y="1564368"/>
                  </a:moveTo>
                  <a:cubicBezTo>
                    <a:pt x="995288" y="1561828"/>
                    <a:pt x="954648" y="1561828"/>
                    <a:pt x="931788" y="1564368"/>
                  </a:cubicBezTo>
                  <a:cubicBezTo>
                    <a:pt x="910198" y="1566908"/>
                    <a:pt x="931788" y="1569448"/>
                    <a:pt x="980048" y="1569448"/>
                  </a:cubicBezTo>
                  <a:cubicBezTo>
                    <a:pt x="1029578" y="1569448"/>
                    <a:pt x="1047358" y="1566908"/>
                    <a:pt x="1020688" y="1564368"/>
                  </a:cubicBezTo>
                  <a:close/>
                  <a:moveTo>
                    <a:pt x="478398" y="1541508"/>
                  </a:moveTo>
                  <a:cubicBezTo>
                    <a:pt x="498718" y="1517378"/>
                    <a:pt x="483478" y="1434828"/>
                    <a:pt x="458078" y="1424668"/>
                  </a:cubicBezTo>
                  <a:cubicBezTo>
                    <a:pt x="428868" y="1413238"/>
                    <a:pt x="423788" y="1428478"/>
                    <a:pt x="439028" y="1472928"/>
                  </a:cubicBezTo>
                  <a:cubicBezTo>
                    <a:pt x="447918" y="1499598"/>
                    <a:pt x="449188" y="1518648"/>
                    <a:pt x="440298" y="1528808"/>
                  </a:cubicBezTo>
                  <a:cubicBezTo>
                    <a:pt x="427598" y="1542778"/>
                    <a:pt x="435218" y="1560558"/>
                    <a:pt x="452998" y="1560558"/>
                  </a:cubicBezTo>
                  <a:cubicBezTo>
                    <a:pt x="458078" y="1560558"/>
                    <a:pt x="469508" y="1551668"/>
                    <a:pt x="478398" y="1541508"/>
                  </a:cubicBezTo>
                  <a:close/>
                  <a:moveTo>
                    <a:pt x="1536308" y="1551668"/>
                  </a:moveTo>
                  <a:cubicBezTo>
                    <a:pt x="1541388" y="1547858"/>
                    <a:pt x="1538848" y="1536428"/>
                    <a:pt x="1532498" y="1528808"/>
                  </a:cubicBezTo>
                  <a:cubicBezTo>
                    <a:pt x="1523608" y="1518648"/>
                    <a:pt x="1524878" y="1499598"/>
                    <a:pt x="1533768" y="1472928"/>
                  </a:cubicBezTo>
                  <a:cubicBezTo>
                    <a:pt x="1549008" y="1428478"/>
                    <a:pt x="1543928" y="1413238"/>
                    <a:pt x="1514718" y="1424668"/>
                  </a:cubicBezTo>
                  <a:cubicBezTo>
                    <a:pt x="1489318" y="1434828"/>
                    <a:pt x="1474078" y="1517378"/>
                    <a:pt x="1494398" y="1541508"/>
                  </a:cubicBezTo>
                  <a:cubicBezTo>
                    <a:pt x="1512178" y="1561828"/>
                    <a:pt x="1523608" y="1565638"/>
                    <a:pt x="1536308" y="1551668"/>
                  </a:cubicBezTo>
                  <a:close/>
                  <a:moveTo>
                    <a:pt x="198998" y="1466578"/>
                  </a:moveTo>
                  <a:cubicBezTo>
                    <a:pt x="190108" y="1441178"/>
                    <a:pt x="193918" y="1425938"/>
                    <a:pt x="218048" y="1389108"/>
                  </a:cubicBezTo>
                  <a:cubicBezTo>
                    <a:pt x="251068" y="1340848"/>
                    <a:pt x="257418" y="1319258"/>
                    <a:pt x="238368" y="1319258"/>
                  </a:cubicBezTo>
                  <a:cubicBezTo>
                    <a:pt x="224398" y="1319258"/>
                    <a:pt x="160898" y="1392918"/>
                    <a:pt x="160898" y="1408158"/>
                  </a:cubicBezTo>
                  <a:cubicBezTo>
                    <a:pt x="160898" y="1446258"/>
                    <a:pt x="179948" y="1497058"/>
                    <a:pt x="193918" y="1497058"/>
                  </a:cubicBezTo>
                  <a:cubicBezTo>
                    <a:pt x="206618" y="1497058"/>
                    <a:pt x="207888" y="1489438"/>
                    <a:pt x="198998" y="1466578"/>
                  </a:cubicBezTo>
                  <a:close/>
                  <a:moveTo>
                    <a:pt x="1804278" y="1452608"/>
                  </a:moveTo>
                  <a:cubicBezTo>
                    <a:pt x="1813168" y="1404348"/>
                    <a:pt x="1803008" y="1376408"/>
                    <a:pt x="1763638" y="1339578"/>
                  </a:cubicBezTo>
                  <a:cubicBezTo>
                    <a:pt x="1726808" y="1307828"/>
                    <a:pt x="1701408" y="1326878"/>
                    <a:pt x="1733158" y="1362438"/>
                  </a:cubicBezTo>
                  <a:cubicBezTo>
                    <a:pt x="1773798" y="1406888"/>
                    <a:pt x="1785228" y="1436098"/>
                    <a:pt x="1772528" y="1467848"/>
                  </a:cubicBezTo>
                  <a:cubicBezTo>
                    <a:pt x="1764908" y="1489438"/>
                    <a:pt x="1766178" y="1497058"/>
                    <a:pt x="1778878" y="1497058"/>
                  </a:cubicBezTo>
                  <a:cubicBezTo>
                    <a:pt x="1789038" y="1497058"/>
                    <a:pt x="1800468" y="1478008"/>
                    <a:pt x="1804278" y="1452608"/>
                  </a:cubicBezTo>
                  <a:close/>
                  <a:moveTo>
                    <a:pt x="91048" y="1441178"/>
                  </a:moveTo>
                  <a:cubicBezTo>
                    <a:pt x="84698" y="1413238"/>
                    <a:pt x="89778" y="1385298"/>
                    <a:pt x="103748" y="1357358"/>
                  </a:cubicBezTo>
                  <a:cubicBezTo>
                    <a:pt x="124068" y="1317988"/>
                    <a:pt x="121528" y="1290048"/>
                    <a:pt x="98668" y="1314178"/>
                  </a:cubicBezTo>
                  <a:cubicBezTo>
                    <a:pt x="71998" y="1343388"/>
                    <a:pt x="58028" y="1417048"/>
                    <a:pt x="73268" y="1451338"/>
                  </a:cubicBezTo>
                  <a:cubicBezTo>
                    <a:pt x="93588" y="1495788"/>
                    <a:pt x="99938" y="1493248"/>
                    <a:pt x="91048" y="1441178"/>
                  </a:cubicBezTo>
                  <a:close/>
                  <a:moveTo>
                    <a:pt x="1894448" y="1362438"/>
                  </a:moveTo>
                  <a:cubicBezTo>
                    <a:pt x="1883018" y="1331958"/>
                    <a:pt x="1867778" y="1306558"/>
                    <a:pt x="1861428" y="1306558"/>
                  </a:cubicBezTo>
                  <a:cubicBezTo>
                    <a:pt x="1846188" y="1306558"/>
                    <a:pt x="1847458" y="1314178"/>
                    <a:pt x="1870318" y="1359898"/>
                  </a:cubicBezTo>
                  <a:cubicBezTo>
                    <a:pt x="1883018" y="1385298"/>
                    <a:pt x="1888098" y="1414508"/>
                    <a:pt x="1883018" y="1444988"/>
                  </a:cubicBezTo>
                  <a:lnTo>
                    <a:pt x="1875398" y="1490708"/>
                  </a:lnTo>
                  <a:lnTo>
                    <a:pt x="1895718" y="1453878"/>
                  </a:lnTo>
                  <a:cubicBezTo>
                    <a:pt x="1914768" y="1420858"/>
                    <a:pt x="1914768" y="1413238"/>
                    <a:pt x="1894448" y="1362438"/>
                  </a:cubicBezTo>
                  <a:close/>
                  <a:moveTo>
                    <a:pt x="765418" y="1326878"/>
                  </a:moveTo>
                  <a:cubicBezTo>
                    <a:pt x="789548" y="1302748"/>
                    <a:pt x="808598" y="1270998"/>
                    <a:pt x="808598" y="1255758"/>
                  </a:cubicBezTo>
                  <a:cubicBezTo>
                    <a:pt x="808598" y="1239248"/>
                    <a:pt x="781928" y="1177018"/>
                    <a:pt x="748908" y="1116058"/>
                  </a:cubicBezTo>
                  <a:lnTo>
                    <a:pt x="690488" y="1005568"/>
                  </a:lnTo>
                  <a:lnTo>
                    <a:pt x="638418" y="1018268"/>
                  </a:lnTo>
                  <a:cubicBezTo>
                    <a:pt x="609208" y="1024618"/>
                    <a:pt x="585078" y="1032238"/>
                    <a:pt x="583808" y="1033508"/>
                  </a:cubicBezTo>
                  <a:cubicBezTo>
                    <a:pt x="578728" y="1036048"/>
                    <a:pt x="648578" y="1253218"/>
                    <a:pt x="675248" y="1316718"/>
                  </a:cubicBezTo>
                  <a:cubicBezTo>
                    <a:pt x="686678" y="1345928"/>
                    <a:pt x="703188" y="1370058"/>
                    <a:pt x="709538" y="1370058"/>
                  </a:cubicBezTo>
                  <a:cubicBezTo>
                    <a:pt x="717158" y="1370058"/>
                    <a:pt x="741288" y="1351008"/>
                    <a:pt x="765418" y="1326878"/>
                  </a:cubicBezTo>
                  <a:close/>
                  <a:moveTo>
                    <a:pt x="1297548" y="1316718"/>
                  </a:moveTo>
                  <a:cubicBezTo>
                    <a:pt x="1324218" y="1253218"/>
                    <a:pt x="1394068" y="1036048"/>
                    <a:pt x="1388988" y="1033508"/>
                  </a:cubicBezTo>
                  <a:cubicBezTo>
                    <a:pt x="1387718" y="1032238"/>
                    <a:pt x="1363588" y="1024618"/>
                    <a:pt x="1334378" y="1018268"/>
                  </a:cubicBezTo>
                  <a:lnTo>
                    <a:pt x="1282308" y="1005568"/>
                  </a:lnTo>
                  <a:lnTo>
                    <a:pt x="1216268" y="1130028"/>
                  </a:lnTo>
                  <a:cubicBezTo>
                    <a:pt x="1162928" y="1230358"/>
                    <a:pt x="1152768" y="1259568"/>
                    <a:pt x="1162928" y="1279888"/>
                  </a:cubicBezTo>
                  <a:cubicBezTo>
                    <a:pt x="1178168" y="1306558"/>
                    <a:pt x="1249288" y="1370058"/>
                    <a:pt x="1265798" y="1370058"/>
                  </a:cubicBezTo>
                  <a:cubicBezTo>
                    <a:pt x="1270878" y="1370058"/>
                    <a:pt x="1286118" y="1345928"/>
                    <a:pt x="1297548" y="1316718"/>
                  </a:cubicBezTo>
                  <a:close/>
                  <a:moveTo>
                    <a:pt x="657468" y="938258"/>
                  </a:moveTo>
                  <a:cubicBezTo>
                    <a:pt x="687948" y="921748"/>
                    <a:pt x="691758" y="835388"/>
                    <a:pt x="661278" y="811258"/>
                  </a:cubicBezTo>
                  <a:cubicBezTo>
                    <a:pt x="633338" y="787128"/>
                    <a:pt x="572378" y="790938"/>
                    <a:pt x="541898" y="817608"/>
                  </a:cubicBezTo>
                  <a:cubicBezTo>
                    <a:pt x="468238" y="883648"/>
                    <a:pt x="566028" y="986518"/>
                    <a:pt x="657468" y="938258"/>
                  </a:cubicBezTo>
                  <a:close/>
                  <a:moveTo>
                    <a:pt x="1430898" y="925558"/>
                  </a:moveTo>
                  <a:cubicBezTo>
                    <a:pt x="1463918" y="892538"/>
                    <a:pt x="1463918" y="846818"/>
                    <a:pt x="1430898" y="817608"/>
                  </a:cubicBezTo>
                  <a:cubicBezTo>
                    <a:pt x="1400418" y="790938"/>
                    <a:pt x="1339458" y="787128"/>
                    <a:pt x="1311518" y="811258"/>
                  </a:cubicBezTo>
                  <a:cubicBezTo>
                    <a:pt x="1283578" y="834118"/>
                    <a:pt x="1284848" y="920478"/>
                    <a:pt x="1314058" y="936988"/>
                  </a:cubicBezTo>
                  <a:cubicBezTo>
                    <a:pt x="1349618" y="958578"/>
                    <a:pt x="1404228" y="952228"/>
                    <a:pt x="1430898" y="925558"/>
                  </a:cubicBezTo>
                  <a:close/>
                  <a:moveTo>
                    <a:pt x="701918" y="666478"/>
                  </a:moveTo>
                  <a:cubicBezTo>
                    <a:pt x="710808" y="633458"/>
                    <a:pt x="720968" y="577578"/>
                    <a:pt x="726048" y="543288"/>
                  </a:cubicBezTo>
                  <a:cubicBezTo>
                    <a:pt x="733668" y="486138"/>
                    <a:pt x="732398" y="481058"/>
                    <a:pt x="709538" y="481058"/>
                  </a:cubicBezTo>
                  <a:cubicBezTo>
                    <a:pt x="689218" y="481058"/>
                    <a:pt x="676518" y="502648"/>
                    <a:pt x="644768" y="590278"/>
                  </a:cubicBezTo>
                  <a:cubicBezTo>
                    <a:pt x="623178" y="649968"/>
                    <a:pt x="605398" y="703308"/>
                    <a:pt x="605398" y="709658"/>
                  </a:cubicBezTo>
                  <a:cubicBezTo>
                    <a:pt x="605398" y="719818"/>
                    <a:pt x="651118" y="733788"/>
                    <a:pt x="675248" y="728708"/>
                  </a:cubicBezTo>
                  <a:cubicBezTo>
                    <a:pt x="681598" y="727438"/>
                    <a:pt x="694298" y="699498"/>
                    <a:pt x="701918" y="666478"/>
                  </a:cubicBezTo>
                  <a:close/>
                  <a:moveTo>
                    <a:pt x="1349618" y="722358"/>
                  </a:moveTo>
                  <a:cubicBezTo>
                    <a:pt x="1373748" y="722358"/>
                    <a:pt x="1372478" y="713468"/>
                    <a:pt x="1328028" y="590278"/>
                  </a:cubicBezTo>
                  <a:cubicBezTo>
                    <a:pt x="1297548" y="505188"/>
                    <a:pt x="1283578" y="481058"/>
                    <a:pt x="1264528" y="481058"/>
                  </a:cubicBezTo>
                  <a:cubicBezTo>
                    <a:pt x="1235318" y="481058"/>
                    <a:pt x="1235318" y="493758"/>
                    <a:pt x="1260718" y="618218"/>
                  </a:cubicBezTo>
                  <a:cubicBezTo>
                    <a:pt x="1283578" y="732518"/>
                    <a:pt x="1287388" y="738868"/>
                    <a:pt x="1312788" y="729978"/>
                  </a:cubicBezTo>
                  <a:cubicBezTo>
                    <a:pt x="1322948" y="726168"/>
                    <a:pt x="1339458" y="722358"/>
                    <a:pt x="1349618" y="722358"/>
                  </a:cubicBezTo>
                  <a:close/>
                  <a:moveTo>
                    <a:pt x="811138" y="383268"/>
                  </a:moveTo>
                  <a:cubicBezTo>
                    <a:pt x="844158" y="354058"/>
                    <a:pt x="839078" y="340088"/>
                    <a:pt x="800978" y="354058"/>
                  </a:cubicBezTo>
                  <a:cubicBezTo>
                    <a:pt x="783198" y="361678"/>
                    <a:pt x="740018" y="366758"/>
                    <a:pt x="704458" y="366758"/>
                  </a:cubicBezTo>
                  <a:cubicBezTo>
                    <a:pt x="648578" y="366758"/>
                    <a:pt x="642228" y="369298"/>
                    <a:pt x="656198" y="385808"/>
                  </a:cubicBezTo>
                  <a:cubicBezTo>
                    <a:pt x="677788" y="412478"/>
                    <a:pt x="780658" y="411208"/>
                    <a:pt x="811138" y="383268"/>
                  </a:cubicBezTo>
                  <a:close/>
                  <a:moveTo>
                    <a:pt x="1316598" y="385808"/>
                  </a:moveTo>
                  <a:cubicBezTo>
                    <a:pt x="1330568" y="369298"/>
                    <a:pt x="1324218" y="366758"/>
                    <a:pt x="1268338" y="366758"/>
                  </a:cubicBezTo>
                  <a:cubicBezTo>
                    <a:pt x="1232778" y="366758"/>
                    <a:pt x="1189598" y="361678"/>
                    <a:pt x="1171818" y="354058"/>
                  </a:cubicBezTo>
                  <a:cubicBezTo>
                    <a:pt x="1133718" y="340088"/>
                    <a:pt x="1129908" y="348978"/>
                    <a:pt x="1160388" y="381998"/>
                  </a:cubicBezTo>
                  <a:cubicBezTo>
                    <a:pt x="1187058" y="411208"/>
                    <a:pt x="1293738" y="413748"/>
                    <a:pt x="1316598" y="385808"/>
                  </a:cubicBezTo>
                  <a:close/>
                  <a:moveTo>
                    <a:pt x="811138" y="270238"/>
                  </a:moveTo>
                  <a:cubicBezTo>
                    <a:pt x="855588" y="247378"/>
                    <a:pt x="884798" y="204198"/>
                    <a:pt x="884798" y="163558"/>
                  </a:cubicBezTo>
                  <a:cubicBezTo>
                    <a:pt x="884798" y="145778"/>
                    <a:pt x="891148" y="124188"/>
                    <a:pt x="900038" y="115298"/>
                  </a:cubicBezTo>
                  <a:cubicBezTo>
                    <a:pt x="911468" y="103868"/>
                    <a:pt x="911468" y="96248"/>
                    <a:pt x="898768" y="84818"/>
                  </a:cubicBezTo>
                  <a:cubicBezTo>
                    <a:pt x="887338" y="73388"/>
                    <a:pt x="826378" y="68308"/>
                    <a:pt x="681598" y="68308"/>
                  </a:cubicBezTo>
                  <a:cubicBezTo>
                    <a:pt x="459348" y="68308"/>
                    <a:pt x="425058" y="78468"/>
                    <a:pt x="475858" y="125458"/>
                  </a:cubicBezTo>
                  <a:cubicBezTo>
                    <a:pt x="491098" y="139428"/>
                    <a:pt x="499988" y="158478"/>
                    <a:pt x="496178" y="168638"/>
                  </a:cubicBezTo>
                  <a:cubicBezTo>
                    <a:pt x="484748" y="197848"/>
                    <a:pt x="525388" y="260078"/>
                    <a:pt x="563488" y="275318"/>
                  </a:cubicBezTo>
                  <a:cubicBezTo>
                    <a:pt x="642228" y="305798"/>
                    <a:pt x="745098" y="303258"/>
                    <a:pt x="811138" y="270238"/>
                  </a:cubicBezTo>
                  <a:close/>
                  <a:moveTo>
                    <a:pt x="1419468" y="271508"/>
                  </a:moveTo>
                  <a:cubicBezTo>
                    <a:pt x="1453758" y="252458"/>
                    <a:pt x="1489318" y="186418"/>
                    <a:pt x="1476618" y="164828"/>
                  </a:cubicBezTo>
                  <a:cubicBezTo>
                    <a:pt x="1471538" y="158478"/>
                    <a:pt x="1481698" y="140698"/>
                    <a:pt x="1496938" y="126728"/>
                  </a:cubicBezTo>
                  <a:cubicBezTo>
                    <a:pt x="1547738" y="78468"/>
                    <a:pt x="1514718" y="68308"/>
                    <a:pt x="1291198" y="68308"/>
                  </a:cubicBezTo>
                  <a:cubicBezTo>
                    <a:pt x="1146418" y="68308"/>
                    <a:pt x="1085458" y="73388"/>
                    <a:pt x="1074028" y="84818"/>
                  </a:cubicBezTo>
                  <a:cubicBezTo>
                    <a:pt x="1061328" y="96248"/>
                    <a:pt x="1061328" y="103868"/>
                    <a:pt x="1072758" y="115298"/>
                  </a:cubicBezTo>
                  <a:cubicBezTo>
                    <a:pt x="1081648" y="124188"/>
                    <a:pt x="1087998" y="145778"/>
                    <a:pt x="1087998" y="163558"/>
                  </a:cubicBezTo>
                  <a:cubicBezTo>
                    <a:pt x="1087998" y="201658"/>
                    <a:pt x="1117208" y="246108"/>
                    <a:pt x="1155308" y="267698"/>
                  </a:cubicBezTo>
                  <a:cubicBezTo>
                    <a:pt x="1223888" y="304528"/>
                    <a:pt x="1350888" y="305798"/>
                    <a:pt x="1419468" y="271508"/>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33" name="Forma Livre: Forma 32">
              <a:extLst>
                <a:ext uri="{FF2B5EF4-FFF2-40B4-BE49-F238E27FC236}">
                  <a16:creationId xmlns:a16="http://schemas.microsoft.com/office/drawing/2014/main" id="{4C6F30E1-C7D0-7285-CC96-0E413CD1F3C1}"/>
                </a:ext>
              </a:extLst>
            </p:cNvPr>
            <p:cNvSpPr/>
            <p:nvPr/>
          </p:nvSpPr>
          <p:spPr>
            <a:xfrm flipV="1">
              <a:off x="6312540" y="2410437"/>
              <a:ext cx="102106" cy="107926"/>
            </a:xfrm>
            <a:custGeom>
              <a:avLst/>
              <a:gdLst>
                <a:gd name="connsiteX0" fmla="*/ 13379 w 102106"/>
                <a:gd name="connsiteY0" fmla="*/ 90261 h 107926"/>
                <a:gd name="connsiteX1" fmla="*/ 74339 w 102106"/>
                <a:gd name="connsiteY1" fmla="*/ 3901 h 107926"/>
                <a:gd name="connsiteX2" fmla="*/ 48939 w 102106"/>
                <a:gd name="connsiteY2" fmla="*/ 105501 h 107926"/>
                <a:gd name="connsiteX3" fmla="*/ 13379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379" y="90261"/>
                  </a:moveTo>
                  <a:cubicBezTo>
                    <a:pt x="-29801" y="47081"/>
                    <a:pt x="20999" y="-24039"/>
                    <a:pt x="74339" y="3901"/>
                  </a:cubicBezTo>
                  <a:cubicBezTo>
                    <a:pt x="118789" y="28031"/>
                    <a:pt x="99739" y="105501"/>
                    <a:pt x="48939" y="105501"/>
                  </a:cubicBezTo>
                  <a:cubicBezTo>
                    <a:pt x="37509" y="105501"/>
                    <a:pt x="22269" y="99151"/>
                    <a:pt x="13379" y="90261"/>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34" name="Forma Livre: Forma 33">
              <a:extLst>
                <a:ext uri="{FF2B5EF4-FFF2-40B4-BE49-F238E27FC236}">
                  <a16:creationId xmlns:a16="http://schemas.microsoft.com/office/drawing/2014/main" id="{B74C329A-6FDD-8B8F-D1DF-2D60F052C38A}"/>
                </a:ext>
              </a:extLst>
            </p:cNvPr>
            <p:cNvSpPr/>
            <p:nvPr/>
          </p:nvSpPr>
          <p:spPr>
            <a:xfrm flipV="1">
              <a:off x="6642740" y="2410437"/>
              <a:ext cx="102106" cy="107926"/>
            </a:xfrm>
            <a:custGeom>
              <a:avLst/>
              <a:gdLst>
                <a:gd name="connsiteX0" fmla="*/ 13145 w 102106"/>
                <a:gd name="connsiteY0" fmla="*/ 90261 h 107926"/>
                <a:gd name="connsiteX1" fmla="*/ 74105 w 102106"/>
                <a:gd name="connsiteY1" fmla="*/ 3901 h 107926"/>
                <a:gd name="connsiteX2" fmla="*/ 48705 w 102106"/>
                <a:gd name="connsiteY2" fmla="*/ 105501 h 107926"/>
                <a:gd name="connsiteX3" fmla="*/ 13145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145" y="90261"/>
                  </a:moveTo>
                  <a:cubicBezTo>
                    <a:pt x="-30035" y="47081"/>
                    <a:pt x="20765" y="-24039"/>
                    <a:pt x="74105" y="3901"/>
                  </a:cubicBezTo>
                  <a:cubicBezTo>
                    <a:pt x="118555" y="28031"/>
                    <a:pt x="99505" y="105501"/>
                    <a:pt x="48705" y="105501"/>
                  </a:cubicBezTo>
                  <a:cubicBezTo>
                    <a:pt x="37275" y="105501"/>
                    <a:pt x="22035" y="99151"/>
                    <a:pt x="13145" y="90261"/>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35" name="Forma Livre: Forma 34">
              <a:extLst>
                <a:ext uri="{FF2B5EF4-FFF2-40B4-BE49-F238E27FC236}">
                  <a16:creationId xmlns:a16="http://schemas.microsoft.com/office/drawing/2014/main" id="{D28A3082-8D9E-689F-B535-CBAE2E3B5D41}"/>
                </a:ext>
              </a:extLst>
            </p:cNvPr>
            <p:cNvSpPr/>
            <p:nvPr/>
          </p:nvSpPr>
          <p:spPr>
            <a:xfrm flipV="1">
              <a:off x="6382965" y="3329786"/>
              <a:ext cx="292948" cy="79201"/>
            </a:xfrm>
            <a:custGeom>
              <a:avLst/>
              <a:gdLst>
                <a:gd name="connsiteX0" fmla="*/ 60946 w 292948"/>
                <a:gd name="connsiteY0" fmla="*/ 67270 h 79201"/>
                <a:gd name="connsiteX1" fmla="*/ -1284 w 292948"/>
                <a:gd name="connsiteY1" fmla="*/ 13930 h 79201"/>
                <a:gd name="connsiteX2" fmla="*/ 284466 w 292948"/>
                <a:gd name="connsiteY2" fmla="*/ 15200 h 79201"/>
                <a:gd name="connsiteX3" fmla="*/ 60946 w 292948"/>
                <a:gd name="connsiteY3" fmla="*/ 67270 h 79201"/>
              </a:gdLst>
              <a:ahLst/>
              <a:cxnLst>
                <a:cxn ang="0">
                  <a:pos x="connsiteX0" y="connsiteY0"/>
                </a:cxn>
                <a:cxn ang="0">
                  <a:pos x="connsiteX1" y="connsiteY1"/>
                </a:cxn>
                <a:cxn ang="0">
                  <a:pos x="connsiteX2" y="connsiteY2"/>
                </a:cxn>
                <a:cxn ang="0">
                  <a:pos x="connsiteX3" y="connsiteY3"/>
                </a:cxn>
              </a:cxnLst>
              <a:rect l="l" t="t" r="r" b="b"/>
              <a:pathLst>
                <a:path w="292948" h="79201">
                  <a:moveTo>
                    <a:pt x="60946" y="67270"/>
                  </a:moveTo>
                  <a:cubicBezTo>
                    <a:pt x="8876" y="48220"/>
                    <a:pt x="-8904" y="32980"/>
                    <a:pt x="-1284" y="13930"/>
                  </a:cubicBezTo>
                  <a:cubicBezTo>
                    <a:pt x="7606" y="-7660"/>
                    <a:pt x="262876" y="-6390"/>
                    <a:pt x="284466" y="15200"/>
                  </a:cubicBezTo>
                  <a:cubicBezTo>
                    <a:pt x="323836" y="54570"/>
                    <a:pt x="142226" y="97750"/>
                    <a:pt x="60946" y="67270"/>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36" name="Forma Livre: Forma 35">
              <a:extLst>
                <a:ext uri="{FF2B5EF4-FFF2-40B4-BE49-F238E27FC236}">
                  <a16:creationId xmlns:a16="http://schemas.microsoft.com/office/drawing/2014/main" id="{B986553C-7745-0D43-9D5A-DEF904F7668A}"/>
                </a:ext>
              </a:extLst>
            </p:cNvPr>
            <p:cNvSpPr/>
            <p:nvPr/>
          </p:nvSpPr>
          <p:spPr>
            <a:xfrm flipV="1">
              <a:off x="6060789" y="5268438"/>
              <a:ext cx="337165" cy="61365"/>
            </a:xfrm>
            <a:custGeom>
              <a:avLst/>
              <a:gdLst>
                <a:gd name="connsiteX0" fmla="*/ 1064 w 337165"/>
                <a:gd name="connsiteY0" fmla="*/ 47927 h 61365"/>
                <a:gd name="connsiteX1" fmla="*/ 153464 w 337165"/>
                <a:gd name="connsiteY1" fmla="*/ 937 h 61365"/>
                <a:gd name="connsiteX2" fmla="*/ 321104 w 337165"/>
                <a:gd name="connsiteY2" fmla="*/ 44117 h 61365"/>
                <a:gd name="connsiteX3" fmla="*/ 1064 w 337165"/>
                <a:gd name="connsiteY3" fmla="*/ 47927 h 61365"/>
              </a:gdLst>
              <a:ahLst/>
              <a:cxnLst>
                <a:cxn ang="0">
                  <a:pos x="connsiteX0" y="connsiteY0"/>
                </a:cxn>
                <a:cxn ang="0">
                  <a:pos x="connsiteX1" y="connsiteY1"/>
                </a:cxn>
                <a:cxn ang="0">
                  <a:pos x="connsiteX2" y="connsiteY2"/>
                </a:cxn>
                <a:cxn ang="0">
                  <a:pos x="connsiteX3" y="connsiteY3"/>
                </a:cxn>
              </a:cxnLst>
              <a:rect l="l" t="t" r="r" b="b"/>
              <a:pathLst>
                <a:path w="337165" h="61365">
                  <a:moveTo>
                    <a:pt x="1064" y="47927"/>
                  </a:moveTo>
                  <a:cubicBezTo>
                    <a:pt x="-16716" y="17447"/>
                    <a:pt x="26464" y="4747"/>
                    <a:pt x="153464" y="937"/>
                  </a:cubicBezTo>
                  <a:cubicBezTo>
                    <a:pt x="300784" y="-4143"/>
                    <a:pt x="364284" y="12367"/>
                    <a:pt x="321104" y="44117"/>
                  </a:cubicBezTo>
                  <a:cubicBezTo>
                    <a:pt x="291894" y="64437"/>
                    <a:pt x="13764" y="68247"/>
                    <a:pt x="1064" y="47927"/>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37" name="Forma Livre: Forma 36">
              <a:extLst>
                <a:ext uri="{FF2B5EF4-FFF2-40B4-BE49-F238E27FC236}">
                  <a16:creationId xmlns:a16="http://schemas.microsoft.com/office/drawing/2014/main" id="{9537F064-E5F8-65F6-6036-3C6DE669FFEE}"/>
                </a:ext>
              </a:extLst>
            </p:cNvPr>
            <p:cNvSpPr/>
            <p:nvPr/>
          </p:nvSpPr>
          <p:spPr>
            <a:xfrm flipV="1">
              <a:off x="6658784" y="5270358"/>
              <a:ext cx="337412" cy="61095"/>
            </a:xfrm>
            <a:custGeom>
              <a:avLst/>
              <a:gdLst>
                <a:gd name="connsiteX0" fmla="*/ 13515 w 337412"/>
                <a:gd name="connsiteY0" fmla="*/ 45769 h 61095"/>
                <a:gd name="connsiteX1" fmla="*/ 17325 w 337412"/>
                <a:gd name="connsiteY1" fmla="*/ 14019 h 61095"/>
                <a:gd name="connsiteX2" fmla="*/ 305615 w 337412"/>
                <a:gd name="connsiteY2" fmla="*/ 12749 h 61095"/>
                <a:gd name="connsiteX3" fmla="*/ 333555 w 337412"/>
                <a:gd name="connsiteY3" fmla="*/ 41959 h 61095"/>
                <a:gd name="connsiteX4" fmla="*/ 13515 w 337412"/>
                <a:gd name="connsiteY4" fmla="*/ 45769 h 6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412" h="61095">
                  <a:moveTo>
                    <a:pt x="13515" y="45769"/>
                  </a:moveTo>
                  <a:cubicBezTo>
                    <a:pt x="-9345" y="29259"/>
                    <a:pt x="-9345" y="27989"/>
                    <a:pt x="17325" y="14019"/>
                  </a:cubicBezTo>
                  <a:cubicBezTo>
                    <a:pt x="50345" y="-3761"/>
                    <a:pt x="259895" y="-5031"/>
                    <a:pt x="305615" y="12749"/>
                  </a:cubicBezTo>
                  <a:cubicBezTo>
                    <a:pt x="324665" y="20369"/>
                    <a:pt x="337365" y="33069"/>
                    <a:pt x="333555" y="41959"/>
                  </a:cubicBezTo>
                  <a:cubicBezTo>
                    <a:pt x="325935" y="64819"/>
                    <a:pt x="45265" y="68629"/>
                    <a:pt x="13515" y="45769"/>
                  </a:cubicBezTo>
                  <a:close/>
                </a:path>
              </a:pathLst>
            </a:custGeom>
            <a:solidFill>
              <a:srgbClr val="1CADE4"/>
            </a:solidFill>
            <a:ln w="6350" cap="flat">
              <a:solidFill>
                <a:schemeClr val="tx1"/>
              </a:solidFill>
              <a:prstDash val="lgDashDotDot"/>
              <a:miter/>
            </a:ln>
          </p:spPr>
          <p:txBody>
            <a:bodyPr rtlCol="0" anchor="ctr"/>
            <a:lstStyle/>
            <a:p>
              <a:endParaRPr lang="en-US"/>
            </a:p>
          </p:txBody>
        </p:sp>
      </p:grpSp>
      <p:sp>
        <p:nvSpPr>
          <p:cNvPr id="41" name="Retângulo 40">
            <a:extLst>
              <a:ext uri="{FF2B5EF4-FFF2-40B4-BE49-F238E27FC236}">
                <a16:creationId xmlns:a16="http://schemas.microsoft.com/office/drawing/2014/main" id="{F3945469-AC9B-560F-71B2-A536B41D4715}"/>
              </a:ext>
            </a:extLst>
          </p:cNvPr>
          <p:cNvSpPr/>
          <p:nvPr/>
        </p:nvSpPr>
        <p:spPr>
          <a:xfrm>
            <a:off x="4162656" y="4743989"/>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Prototype</a:t>
            </a:r>
          </a:p>
        </p:txBody>
      </p:sp>
      <p:pic>
        <p:nvPicPr>
          <p:cNvPr id="42" name="Gráfico 41" descr="Fogo com preenchimento sólido">
            <a:extLst>
              <a:ext uri="{FF2B5EF4-FFF2-40B4-BE49-F238E27FC236}">
                <a16:creationId xmlns:a16="http://schemas.microsoft.com/office/drawing/2014/main" id="{D80AE44C-DFAC-0C35-D920-419429EDF0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0468" y="3465747"/>
            <a:ext cx="618927" cy="618927"/>
          </a:xfrm>
          <a:prstGeom prst="rect">
            <a:avLst/>
          </a:prstGeom>
        </p:spPr>
      </p:pic>
      <p:pic>
        <p:nvPicPr>
          <p:cNvPr id="44" name="Gráfico 43" descr="Fogo com preenchimento sólido">
            <a:extLst>
              <a:ext uri="{FF2B5EF4-FFF2-40B4-BE49-F238E27FC236}">
                <a16:creationId xmlns:a16="http://schemas.microsoft.com/office/drawing/2014/main" id="{F74E2C43-7914-F0FC-BC67-C311F152B1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44529" y="3579742"/>
            <a:ext cx="573746" cy="573746"/>
          </a:xfrm>
          <a:prstGeom prst="rect">
            <a:avLst/>
          </a:prstGeom>
        </p:spPr>
      </p:pic>
      <p:pic>
        <p:nvPicPr>
          <p:cNvPr id="45" name="Gráfico 44" descr="Fogo com preenchimento sólido">
            <a:extLst>
              <a:ext uri="{FF2B5EF4-FFF2-40B4-BE49-F238E27FC236}">
                <a16:creationId xmlns:a16="http://schemas.microsoft.com/office/drawing/2014/main" id="{F00EEEF5-C3F1-E997-C64D-3D468810BA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9663" y="3074809"/>
            <a:ext cx="573746" cy="573746"/>
          </a:xfrm>
          <a:prstGeom prst="rect">
            <a:avLst/>
          </a:prstGeom>
        </p:spPr>
      </p:pic>
      <p:sp>
        <p:nvSpPr>
          <p:cNvPr id="47" name="Espaço Reservado para Número de Slide 46">
            <a:extLst>
              <a:ext uri="{FF2B5EF4-FFF2-40B4-BE49-F238E27FC236}">
                <a16:creationId xmlns:a16="http://schemas.microsoft.com/office/drawing/2014/main" id="{FDF5BAFF-B2AC-3A9D-4F11-5F1130BA9FD3}"/>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
        <p:nvSpPr>
          <p:cNvPr id="2" name="Gráfico 8">
            <a:extLst>
              <a:ext uri="{FF2B5EF4-FFF2-40B4-BE49-F238E27FC236}">
                <a16:creationId xmlns:a16="http://schemas.microsoft.com/office/drawing/2014/main" id="{F3110097-EC24-E6C2-358F-03322DBC69FE}"/>
              </a:ext>
            </a:extLst>
          </p:cNvPr>
          <p:cNvSpPr/>
          <p:nvPr/>
        </p:nvSpPr>
        <p:spPr>
          <a:xfrm flipV="1">
            <a:off x="8326805" y="2917825"/>
            <a:ext cx="1895669" cy="1568416"/>
          </a:xfrm>
          <a:custGeom>
            <a:avLst/>
            <a:gdLst>
              <a:gd name="connsiteX0" fmla="*/ 1729355 w 3593154"/>
              <a:gd name="connsiteY0" fmla="*/ 2950549 h 2972861"/>
              <a:gd name="connsiteX1" fmla="*/ 1658222 w 3593154"/>
              <a:gd name="connsiteY1" fmla="*/ 2828345 h 2972861"/>
              <a:gd name="connsiteX2" fmla="*/ 1676461 w 3593154"/>
              <a:gd name="connsiteY2" fmla="*/ 2741708 h 2972861"/>
              <a:gd name="connsiteX3" fmla="*/ 1732091 w 3593154"/>
              <a:gd name="connsiteY3" fmla="*/ 2691550 h 2972861"/>
              <a:gd name="connsiteX4" fmla="*/ 1765834 w 3593154"/>
              <a:gd name="connsiteY4" fmla="*/ 2673310 h 2972861"/>
              <a:gd name="connsiteX5" fmla="*/ 1765834 w 3593154"/>
              <a:gd name="connsiteY5" fmla="*/ 2458998 h 2972861"/>
              <a:gd name="connsiteX6" fmla="*/ 1765834 w 3593154"/>
              <a:gd name="connsiteY6" fmla="*/ 2244685 h 2972861"/>
              <a:gd name="connsiteX7" fmla="*/ 1440262 w 3593154"/>
              <a:gd name="connsiteY7" fmla="*/ 2042228 h 2972861"/>
              <a:gd name="connsiteX8" fmla="*/ 1114689 w 3593154"/>
              <a:gd name="connsiteY8" fmla="*/ 1838859 h 2972861"/>
              <a:gd name="connsiteX9" fmla="*/ 888521 w 3593154"/>
              <a:gd name="connsiteY9" fmla="*/ 1838859 h 2972861"/>
              <a:gd name="connsiteX10" fmla="*/ 662353 w 3593154"/>
              <a:gd name="connsiteY10" fmla="*/ 1838859 h 2972861"/>
              <a:gd name="connsiteX11" fmla="*/ 662353 w 3593154"/>
              <a:gd name="connsiteY11" fmla="*/ 1191362 h 2972861"/>
              <a:gd name="connsiteX12" fmla="*/ 662353 w 3593154"/>
              <a:gd name="connsiteY12" fmla="*/ 543865 h 2972861"/>
              <a:gd name="connsiteX13" fmla="*/ 329484 w 3593154"/>
              <a:gd name="connsiteY13" fmla="*/ 543865 h 2972861"/>
              <a:gd name="connsiteX14" fmla="*/ -3384 w 3593154"/>
              <a:gd name="connsiteY14" fmla="*/ 543865 h 2972861"/>
              <a:gd name="connsiteX15" fmla="*/ -3384 w 3593154"/>
              <a:gd name="connsiteY15" fmla="*/ 302193 h 2972861"/>
              <a:gd name="connsiteX16" fmla="*/ -3384 w 3593154"/>
              <a:gd name="connsiteY16" fmla="*/ 60522 h 2972861"/>
              <a:gd name="connsiteX17" fmla="*/ 689712 w 3593154"/>
              <a:gd name="connsiteY17" fmla="*/ 60522 h 2972861"/>
              <a:gd name="connsiteX18" fmla="*/ 1382808 w 3593154"/>
              <a:gd name="connsiteY18" fmla="*/ 60522 h 2972861"/>
              <a:gd name="connsiteX19" fmla="*/ 1380984 w 3593154"/>
              <a:gd name="connsiteY19" fmla="*/ 299457 h 2972861"/>
              <a:gd name="connsiteX20" fmla="*/ 1378248 w 3593154"/>
              <a:gd name="connsiteY20" fmla="*/ 539305 h 2972861"/>
              <a:gd name="connsiteX21" fmla="*/ 1048115 w 3593154"/>
              <a:gd name="connsiteY21" fmla="*/ 542041 h 2972861"/>
              <a:gd name="connsiteX22" fmla="*/ 717071 w 3593154"/>
              <a:gd name="connsiteY22" fmla="*/ 543865 h 2972861"/>
              <a:gd name="connsiteX23" fmla="*/ 717071 w 3593154"/>
              <a:gd name="connsiteY23" fmla="*/ 1164003 h 2972861"/>
              <a:gd name="connsiteX24" fmla="*/ 717071 w 3593154"/>
              <a:gd name="connsiteY24" fmla="*/ 1784141 h 2972861"/>
              <a:gd name="connsiteX25" fmla="*/ 923176 w 3593154"/>
              <a:gd name="connsiteY25" fmla="*/ 1784141 h 2972861"/>
              <a:gd name="connsiteX26" fmla="*/ 1129280 w 3593154"/>
              <a:gd name="connsiteY26" fmla="*/ 1784141 h 2972861"/>
              <a:gd name="connsiteX27" fmla="*/ 1457589 w 3593154"/>
              <a:gd name="connsiteY27" fmla="*/ 1578949 h 2972861"/>
              <a:gd name="connsiteX28" fmla="*/ 1794105 w 3593154"/>
              <a:gd name="connsiteY28" fmla="*/ 1373756 h 2972861"/>
              <a:gd name="connsiteX29" fmla="*/ 2130621 w 3593154"/>
              <a:gd name="connsiteY29" fmla="*/ 1578949 h 2972861"/>
              <a:gd name="connsiteX30" fmla="*/ 2458930 w 3593154"/>
              <a:gd name="connsiteY30" fmla="*/ 1784141 h 2972861"/>
              <a:gd name="connsiteX31" fmla="*/ 2664123 w 3593154"/>
              <a:gd name="connsiteY31" fmla="*/ 1784141 h 2972861"/>
              <a:gd name="connsiteX32" fmla="*/ 2869316 w 3593154"/>
              <a:gd name="connsiteY32" fmla="*/ 1784141 h 2972861"/>
              <a:gd name="connsiteX33" fmla="*/ 2869316 w 3593154"/>
              <a:gd name="connsiteY33" fmla="*/ 1492312 h 2972861"/>
              <a:gd name="connsiteX34" fmla="*/ 2869316 w 3593154"/>
              <a:gd name="connsiteY34" fmla="*/ 1200482 h 2972861"/>
              <a:gd name="connsiteX35" fmla="*/ 2536447 w 3593154"/>
              <a:gd name="connsiteY35" fmla="*/ 1200482 h 2972861"/>
              <a:gd name="connsiteX36" fmla="*/ 2203579 w 3593154"/>
              <a:gd name="connsiteY36" fmla="*/ 1200482 h 2972861"/>
              <a:gd name="connsiteX37" fmla="*/ 2203579 w 3593154"/>
              <a:gd name="connsiteY37" fmla="*/ 963370 h 2972861"/>
              <a:gd name="connsiteX38" fmla="*/ 2203579 w 3593154"/>
              <a:gd name="connsiteY38" fmla="*/ 726258 h 2972861"/>
              <a:gd name="connsiteX39" fmla="*/ 2536447 w 3593154"/>
              <a:gd name="connsiteY39" fmla="*/ 726258 h 2972861"/>
              <a:gd name="connsiteX40" fmla="*/ 2869316 w 3593154"/>
              <a:gd name="connsiteY40" fmla="*/ 726258 h 2972861"/>
              <a:gd name="connsiteX41" fmla="*/ 2869316 w 3593154"/>
              <a:gd name="connsiteY41" fmla="*/ 508298 h 2972861"/>
              <a:gd name="connsiteX42" fmla="*/ 2869316 w 3593154"/>
              <a:gd name="connsiteY42" fmla="*/ 290338 h 2972861"/>
              <a:gd name="connsiteX43" fmla="*/ 2841957 w 3593154"/>
              <a:gd name="connsiteY43" fmla="*/ 279394 h 2972861"/>
              <a:gd name="connsiteX44" fmla="*/ 2759879 w 3593154"/>
              <a:gd name="connsiteY44" fmla="*/ 106120 h 2972861"/>
              <a:gd name="connsiteX45" fmla="*/ 2864756 w 3593154"/>
              <a:gd name="connsiteY45" fmla="*/ 332 h 2972861"/>
              <a:gd name="connsiteX46" fmla="*/ 3053533 w 3593154"/>
              <a:gd name="connsiteY46" fmla="*/ 147159 h 2972861"/>
              <a:gd name="connsiteX47" fmla="*/ 2957776 w 3593154"/>
              <a:gd name="connsiteY47" fmla="*/ 283954 h 2972861"/>
              <a:gd name="connsiteX48" fmla="*/ 2924034 w 3593154"/>
              <a:gd name="connsiteY48" fmla="*/ 297633 h 2972861"/>
              <a:gd name="connsiteX49" fmla="*/ 2924034 w 3593154"/>
              <a:gd name="connsiteY49" fmla="*/ 511946 h 2972861"/>
              <a:gd name="connsiteX50" fmla="*/ 2924034 w 3593154"/>
              <a:gd name="connsiteY50" fmla="*/ 726258 h 2972861"/>
              <a:gd name="connsiteX51" fmla="*/ 3256902 w 3593154"/>
              <a:gd name="connsiteY51" fmla="*/ 726258 h 2972861"/>
              <a:gd name="connsiteX52" fmla="*/ 3589770 w 3593154"/>
              <a:gd name="connsiteY52" fmla="*/ 726258 h 2972861"/>
              <a:gd name="connsiteX53" fmla="*/ 3589770 w 3593154"/>
              <a:gd name="connsiteY53" fmla="*/ 963370 h 2972861"/>
              <a:gd name="connsiteX54" fmla="*/ 3589770 w 3593154"/>
              <a:gd name="connsiteY54" fmla="*/ 1200482 h 2972861"/>
              <a:gd name="connsiteX55" fmla="*/ 3256902 w 3593154"/>
              <a:gd name="connsiteY55" fmla="*/ 1200482 h 2972861"/>
              <a:gd name="connsiteX56" fmla="*/ 2924034 w 3593154"/>
              <a:gd name="connsiteY56" fmla="*/ 1200482 h 2972861"/>
              <a:gd name="connsiteX57" fmla="*/ 2924034 w 3593154"/>
              <a:gd name="connsiteY57" fmla="*/ 1519671 h 2972861"/>
              <a:gd name="connsiteX58" fmla="*/ 2924034 w 3593154"/>
              <a:gd name="connsiteY58" fmla="*/ 1838859 h 2972861"/>
              <a:gd name="connsiteX59" fmla="*/ 2697866 w 3593154"/>
              <a:gd name="connsiteY59" fmla="*/ 1838859 h 2972861"/>
              <a:gd name="connsiteX60" fmla="*/ 2471698 w 3593154"/>
              <a:gd name="connsiteY60" fmla="*/ 1838859 h 2972861"/>
              <a:gd name="connsiteX61" fmla="*/ 2146125 w 3593154"/>
              <a:gd name="connsiteY61" fmla="*/ 2042228 h 2972861"/>
              <a:gd name="connsiteX62" fmla="*/ 1820552 w 3593154"/>
              <a:gd name="connsiteY62" fmla="*/ 2244685 h 2972861"/>
              <a:gd name="connsiteX63" fmla="*/ 1823288 w 3593154"/>
              <a:gd name="connsiteY63" fmla="*/ 2458086 h 2972861"/>
              <a:gd name="connsiteX64" fmla="*/ 1825112 w 3593154"/>
              <a:gd name="connsiteY64" fmla="*/ 2672398 h 2972861"/>
              <a:gd name="connsiteX65" fmla="*/ 1852471 w 3593154"/>
              <a:gd name="connsiteY65" fmla="*/ 2679694 h 2972861"/>
              <a:gd name="connsiteX66" fmla="*/ 1953700 w 3593154"/>
              <a:gd name="connsiteY66" fmla="*/ 2844760 h 2972861"/>
              <a:gd name="connsiteX67" fmla="*/ 1882566 w 3593154"/>
              <a:gd name="connsiteY67" fmla="*/ 2951461 h 2972861"/>
              <a:gd name="connsiteX68" fmla="*/ 1729355 w 3593154"/>
              <a:gd name="connsiteY68" fmla="*/ 2950549 h 2972861"/>
              <a:gd name="connsiteX69" fmla="*/ 2108734 w 3593154"/>
              <a:gd name="connsiteY69" fmla="*/ 2001190 h 2972861"/>
              <a:gd name="connsiteX70" fmla="*/ 2397828 w 3593154"/>
              <a:gd name="connsiteY70" fmla="*/ 1811500 h 2972861"/>
              <a:gd name="connsiteX71" fmla="*/ 1785897 w 3593154"/>
              <a:gd name="connsiteY71" fmla="*/ 1442153 h 2972861"/>
              <a:gd name="connsiteX72" fmla="*/ 1183999 w 3593154"/>
              <a:gd name="connsiteY72" fmla="*/ 1816972 h 2972861"/>
              <a:gd name="connsiteX73" fmla="*/ 1800489 w 3593154"/>
              <a:gd name="connsiteY73" fmla="*/ 2189967 h 2972861"/>
              <a:gd name="connsiteX74" fmla="*/ 2108734 w 3593154"/>
              <a:gd name="connsiteY74" fmla="*/ 2001190 h 2972861"/>
              <a:gd name="connsiteX75" fmla="*/ 3533228 w 3593154"/>
              <a:gd name="connsiteY75" fmla="*/ 966106 h 2972861"/>
              <a:gd name="connsiteX76" fmla="*/ 3535052 w 3593154"/>
              <a:gd name="connsiteY76" fmla="*/ 780976 h 2972861"/>
              <a:gd name="connsiteX77" fmla="*/ 2896675 w 3593154"/>
              <a:gd name="connsiteY77" fmla="*/ 780976 h 2972861"/>
              <a:gd name="connsiteX78" fmla="*/ 2258297 w 3593154"/>
              <a:gd name="connsiteY78" fmla="*/ 780976 h 2972861"/>
              <a:gd name="connsiteX79" fmla="*/ 2258297 w 3593154"/>
              <a:gd name="connsiteY79" fmla="*/ 961546 h 2972861"/>
              <a:gd name="connsiteX80" fmla="*/ 2264681 w 3593154"/>
              <a:gd name="connsiteY80" fmla="*/ 1148500 h 2972861"/>
              <a:gd name="connsiteX81" fmla="*/ 2900323 w 3593154"/>
              <a:gd name="connsiteY81" fmla="*/ 1153059 h 2972861"/>
              <a:gd name="connsiteX82" fmla="*/ 3530492 w 3593154"/>
              <a:gd name="connsiteY82" fmla="*/ 1150324 h 2972861"/>
              <a:gd name="connsiteX83" fmla="*/ 3533228 w 3593154"/>
              <a:gd name="connsiteY83" fmla="*/ 966106 h 2972861"/>
              <a:gd name="connsiteX84" fmla="*/ 1328089 w 3593154"/>
              <a:gd name="connsiteY84" fmla="*/ 302193 h 2972861"/>
              <a:gd name="connsiteX85" fmla="*/ 1328089 w 3593154"/>
              <a:gd name="connsiteY85" fmla="*/ 115240 h 2972861"/>
              <a:gd name="connsiteX86" fmla="*/ 689712 w 3593154"/>
              <a:gd name="connsiteY86" fmla="*/ 115240 h 2972861"/>
              <a:gd name="connsiteX87" fmla="*/ 51334 w 3593154"/>
              <a:gd name="connsiteY87" fmla="*/ 115240 h 2972861"/>
              <a:gd name="connsiteX88" fmla="*/ 51334 w 3593154"/>
              <a:gd name="connsiteY88" fmla="*/ 302193 h 2972861"/>
              <a:gd name="connsiteX89" fmla="*/ 51334 w 3593154"/>
              <a:gd name="connsiteY89" fmla="*/ 489147 h 2972861"/>
              <a:gd name="connsiteX90" fmla="*/ 689712 w 3593154"/>
              <a:gd name="connsiteY90" fmla="*/ 489147 h 2972861"/>
              <a:gd name="connsiteX91" fmla="*/ 1328089 w 3593154"/>
              <a:gd name="connsiteY91" fmla="*/ 489147 h 2972861"/>
              <a:gd name="connsiteX92" fmla="*/ 1328089 w 3593154"/>
              <a:gd name="connsiteY92" fmla="*/ 302193 h 297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93154" h="2972861">
                <a:moveTo>
                  <a:pt x="1729355" y="2950549"/>
                </a:moveTo>
                <a:cubicBezTo>
                  <a:pt x="1680109" y="2921366"/>
                  <a:pt x="1661870" y="2891271"/>
                  <a:pt x="1658222" y="2828345"/>
                </a:cubicBezTo>
                <a:cubicBezTo>
                  <a:pt x="1655486" y="2782746"/>
                  <a:pt x="1658222" y="2768155"/>
                  <a:pt x="1676461" y="2741708"/>
                </a:cubicBezTo>
                <a:cubicBezTo>
                  <a:pt x="1688317" y="2724381"/>
                  <a:pt x="1712940" y="2701581"/>
                  <a:pt x="1732091" y="2691550"/>
                </a:cubicBezTo>
                <a:lnTo>
                  <a:pt x="1765834" y="2673310"/>
                </a:lnTo>
                <a:lnTo>
                  <a:pt x="1765834" y="2458998"/>
                </a:lnTo>
                <a:lnTo>
                  <a:pt x="1765834" y="2244685"/>
                </a:lnTo>
                <a:lnTo>
                  <a:pt x="1440262" y="2042228"/>
                </a:lnTo>
                <a:lnTo>
                  <a:pt x="1114689" y="1838859"/>
                </a:lnTo>
                <a:lnTo>
                  <a:pt x="888521" y="1838859"/>
                </a:lnTo>
                <a:lnTo>
                  <a:pt x="662353" y="1838859"/>
                </a:lnTo>
                <a:lnTo>
                  <a:pt x="662353" y="1191362"/>
                </a:lnTo>
                <a:lnTo>
                  <a:pt x="662353" y="543865"/>
                </a:lnTo>
                <a:lnTo>
                  <a:pt x="329484" y="543865"/>
                </a:lnTo>
                <a:lnTo>
                  <a:pt x="-3384" y="543865"/>
                </a:lnTo>
                <a:lnTo>
                  <a:pt x="-3384" y="302193"/>
                </a:lnTo>
                <a:lnTo>
                  <a:pt x="-3384" y="60522"/>
                </a:lnTo>
                <a:lnTo>
                  <a:pt x="689712" y="60522"/>
                </a:lnTo>
                <a:lnTo>
                  <a:pt x="1382808" y="60522"/>
                </a:lnTo>
                <a:lnTo>
                  <a:pt x="1380984" y="299457"/>
                </a:lnTo>
                <a:lnTo>
                  <a:pt x="1378248" y="539305"/>
                </a:lnTo>
                <a:lnTo>
                  <a:pt x="1048115" y="542041"/>
                </a:lnTo>
                <a:lnTo>
                  <a:pt x="717071" y="543865"/>
                </a:lnTo>
                <a:lnTo>
                  <a:pt x="717071" y="1164003"/>
                </a:lnTo>
                <a:lnTo>
                  <a:pt x="717071" y="1784141"/>
                </a:lnTo>
                <a:lnTo>
                  <a:pt x="923176" y="1784141"/>
                </a:lnTo>
                <a:lnTo>
                  <a:pt x="1129280" y="1784141"/>
                </a:lnTo>
                <a:lnTo>
                  <a:pt x="1457589" y="1578949"/>
                </a:lnTo>
                <a:cubicBezTo>
                  <a:pt x="1638159" y="1465865"/>
                  <a:pt x="1789545" y="1373756"/>
                  <a:pt x="1794105" y="1373756"/>
                </a:cubicBezTo>
                <a:cubicBezTo>
                  <a:pt x="1798665" y="1373756"/>
                  <a:pt x="1950052" y="1465865"/>
                  <a:pt x="2130621" y="1578949"/>
                </a:cubicBezTo>
                <a:lnTo>
                  <a:pt x="2458930" y="1784141"/>
                </a:lnTo>
                <a:lnTo>
                  <a:pt x="2664123" y="1784141"/>
                </a:lnTo>
                <a:lnTo>
                  <a:pt x="2869316" y="1784141"/>
                </a:lnTo>
                <a:lnTo>
                  <a:pt x="2869316" y="1492312"/>
                </a:lnTo>
                <a:lnTo>
                  <a:pt x="2869316" y="1200482"/>
                </a:lnTo>
                <a:lnTo>
                  <a:pt x="2536447" y="1200482"/>
                </a:lnTo>
                <a:lnTo>
                  <a:pt x="2203579" y="1200482"/>
                </a:lnTo>
                <a:lnTo>
                  <a:pt x="2203579" y="963370"/>
                </a:lnTo>
                <a:lnTo>
                  <a:pt x="2203579" y="726258"/>
                </a:lnTo>
                <a:lnTo>
                  <a:pt x="2536447" y="726258"/>
                </a:lnTo>
                <a:lnTo>
                  <a:pt x="2869316" y="726258"/>
                </a:lnTo>
                <a:lnTo>
                  <a:pt x="2869316" y="508298"/>
                </a:lnTo>
                <a:lnTo>
                  <a:pt x="2869316" y="290338"/>
                </a:lnTo>
                <a:lnTo>
                  <a:pt x="2841957" y="279394"/>
                </a:lnTo>
                <a:cubicBezTo>
                  <a:pt x="2779943" y="253859"/>
                  <a:pt x="2741640" y="172694"/>
                  <a:pt x="2759879" y="106120"/>
                </a:cubicBezTo>
                <a:cubicBezTo>
                  <a:pt x="2772647" y="58698"/>
                  <a:pt x="2822805" y="8539"/>
                  <a:pt x="2864756" y="332"/>
                </a:cubicBezTo>
                <a:cubicBezTo>
                  <a:pt x="2972368" y="-19732"/>
                  <a:pt x="3053533" y="43194"/>
                  <a:pt x="3053533" y="147159"/>
                </a:cubicBezTo>
                <a:cubicBezTo>
                  <a:pt x="3053533" y="211908"/>
                  <a:pt x="3021614" y="256595"/>
                  <a:pt x="2957776" y="283954"/>
                </a:cubicBezTo>
                <a:lnTo>
                  <a:pt x="2924034" y="297633"/>
                </a:lnTo>
                <a:lnTo>
                  <a:pt x="2924034" y="511946"/>
                </a:lnTo>
                <a:lnTo>
                  <a:pt x="2924034" y="726258"/>
                </a:lnTo>
                <a:lnTo>
                  <a:pt x="3256902" y="726258"/>
                </a:lnTo>
                <a:lnTo>
                  <a:pt x="3589770" y="726258"/>
                </a:lnTo>
                <a:lnTo>
                  <a:pt x="3589770" y="963370"/>
                </a:lnTo>
                <a:lnTo>
                  <a:pt x="3589770" y="1200482"/>
                </a:lnTo>
                <a:lnTo>
                  <a:pt x="3256902" y="1200482"/>
                </a:lnTo>
                <a:lnTo>
                  <a:pt x="2924034" y="1200482"/>
                </a:lnTo>
                <a:lnTo>
                  <a:pt x="2924034" y="1519671"/>
                </a:lnTo>
                <a:lnTo>
                  <a:pt x="2924034" y="1838859"/>
                </a:lnTo>
                <a:lnTo>
                  <a:pt x="2697866" y="1838859"/>
                </a:lnTo>
                <a:lnTo>
                  <a:pt x="2471698" y="1838859"/>
                </a:lnTo>
                <a:lnTo>
                  <a:pt x="2146125" y="2042228"/>
                </a:lnTo>
                <a:lnTo>
                  <a:pt x="1820552" y="2244685"/>
                </a:lnTo>
                <a:lnTo>
                  <a:pt x="1823288" y="2458086"/>
                </a:lnTo>
                <a:lnTo>
                  <a:pt x="1825112" y="2672398"/>
                </a:lnTo>
                <a:lnTo>
                  <a:pt x="1852471" y="2679694"/>
                </a:lnTo>
                <a:cubicBezTo>
                  <a:pt x="1911749" y="2694286"/>
                  <a:pt x="1965555" y="2782746"/>
                  <a:pt x="1953700" y="2844760"/>
                </a:cubicBezTo>
                <a:cubicBezTo>
                  <a:pt x="1945492" y="2886711"/>
                  <a:pt x="1916309" y="2930485"/>
                  <a:pt x="1882566" y="2951461"/>
                </a:cubicBezTo>
                <a:cubicBezTo>
                  <a:pt x="1842439" y="2976084"/>
                  <a:pt x="1772218" y="2975172"/>
                  <a:pt x="1729355" y="2950549"/>
                </a:cubicBezTo>
                <a:close/>
                <a:moveTo>
                  <a:pt x="2108734" y="2001190"/>
                </a:moveTo>
                <a:cubicBezTo>
                  <a:pt x="2271976" y="1899961"/>
                  <a:pt x="2401476" y="1814236"/>
                  <a:pt x="2397828" y="1811500"/>
                </a:cubicBezTo>
                <a:cubicBezTo>
                  <a:pt x="2362261" y="1780494"/>
                  <a:pt x="1795929" y="1437594"/>
                  <a:pt x="1785897" y="1442153"/>
                </a:cubicBezTo>
                <a:cubicBezTo>
                  <a:pt x="1767658" y="1448537"/>
                  <a:pt x="1181263" y="1814236"/>
                  <a:pt x="1183999" y="1816972"/>
                </a:cubicBezTo>
                <a:cubicBezTo>
                  <a:pt x="1208622" y="1839771"/>
                  <a:pt x="1792281" y="2193615"/>
                  <a:pt x="1800489" y="2189967"/>
                </a:cubicBezTo>
                <a:cubicBezTo>
                  <a:pt x="1807785" y="2187231"/>
                  <a:pt x="1946404" y="2102418"/>
                  <a:pt x="2108734" y="2001190"/>
                </a:cubicBezTo>
                <a:close/>
                <a:moveTo>
                  <a:pt x="3533228" y="966106"/>
                </a:moveTo>
                <a:lnTo>
                  <a:pt x="3535052" y="780976"/>
                </a:lnTo>
                <a:lnTo>
                  <a:pt x="2896675" y="780976"/>
                </a:lnTo>
                <a:lnTo>
                  <a:pt x="2258297" y="780976"/>
                </a:lnTo>
                <a:lnTo>
                  <a:pt x="2258297" y="961546"/>
                </a:lnTo>
                <a:cubicBezTo>
                  <a:pt x="2258297" y="1060951"/>
                  <a:pt x="2261033" y="1145764"/>
                  <a:pt x="2264681" y="1148500"/>
                </a:cubicBezTo>
                <a:cubicBezTo>
                  <a:pt x="2267417" y="1152147"/>
                  <a:pt x="2553775" y="1153971"/>
                  <a:pt x="2900323" y="1153059"/>
                </a:cubicBezTo>
                <a:lnTo>
                  <a:pt x="3530492" y="1150324"/>
                </a:lnTo>
                <a:lnTo>
                  <a:pt x="3533228" y="966106"/>
                </a:lnTo>
                <a:close/>
                <a:moveTo>
                  <a:pt x="1328089" y="302193"/>
                </a:moveTo>
                <a:lnTo>
                  <a:pt x="1328089" y="115240"/>
                </a:lnTo>
                <a:lnTo>
                  <a:pt x="689712" y="115240"/>
                </a:lnTo>
                <a:lnTo>
                  <a:pt x="51334" y="115240"/>
                </a:lnTo>
                <a:lnTo>
                  <a:pt x="51334" y="302193"/>
                </a:lnTo>
                <a:lnTo>
                  <a:pt x="51334" y="489147"/>
                </a:lnTo>
                <a:lnTo>
                  <a:pt x="689712" y="489147"/>
                </a:lnTo>
                <a:lnTo>
                  <a:pt x="1328089" y="489147"/>
                </a:lnTo>
                <a:lnTo>
                  <a:pt x="1328089" y="302193"/>
                </a:lnTo>
                <a:close/>
              </a:path>
            </a:pathLst>
          </a:custGeom>
          <a:solidFill>
            <a:srgbClr val="465359"/>
          </a:solidFill>
          <a:ln w="912" cap="flat">
            <a:noFill/>
            <a:prstDash val="solid"/>
            <a:miter/>
          </a:ln>
        </p:spPr>
        <p:txBody>
          <a:bodyPr rtlCol="0" anchor="ctr"/>
          <a:lstStyle/>
          <a:p>
            <a:endParaRPr lang="en-US"/>
          </a:p>
        </p:txBody>
      </p:sp>
    </p:spTree>
    <p:extLst>
      <p:ext uri="{BB962C8B-B14F-4D97-AF65-F5344CB8AC3E}">
        <p14:creationId xmlns:p14="http://schemas.microsoft.com/office/powerpoint/2010/main" val="4029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21" grpId="0" animBg="1"/>
      <p:bldP spid="23" grpId="0" animBg="1"/>
      <p:bldP spid="24" grpId="0" animBg="1"/>
      <p:bldP spid="25" grpId="0" animBg="1"/>
      <p:bldP spid="26" grpId="0" animBg="1"/>
      <p:bldP spid="15" grpId="0" animBg="1"/>
      <p:bldP spid="20" grpId="0" animBg="1"/>
      <p:bldP spid="30" grpId="0" animBg="1"/>
      <p:bldP spid="41"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8BE9258-3D4A-BA63-BAC6-94BFAFBBFCB2}"/>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
        <p:nvSpPr>
          <p:cNvPr id="2" name="Retângulo 1">
            <a:extLst>
              <a:ext uri="{FF2B5EF4-FFF2-40B4-BE49-F238E27FC236}">
                <a16:creationId xmlns:a16="http://schemas.microsoft.com/office/drawing/2014/main" id="{438D4C2F-C0C1-0427-7720-78680242FD6C}"/>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6" name="Imagem 5">
            <a:extLst>
              <a:ext uri="{FF2B5EF4-FFF2-40B4-BE49-F238E27FC236}">
                <a16:creationId xmlns:a16="http://schemas.microsoft.com/office/drawing/2014/main" id="{1ECFDF41-3141-D7AB-0BA3-1A1A87D47717}"/>
              </a:ext>
            </a:extLst>
          </p:cNvPr>
          <p:cNvPicPr>
            <a:picLocks noChangeAspect="1"/>
          </p:cNvPicPr>
          <p:nvPr/>
        </p:nvPicPr>
        <p:blipFill>
          <a:blip r:embed="rId3"/>
          <a:stretch>
            <a:fillRect/>
          </a:stretch>
        </p:blipFill>
        <p:spPr>
          <a:xfrm>
            <a:off x="3661215" y="1947084"/>
            <a:ext cx="762446" cy="546396"/>
          </a:xfrm>
          <a:prstGeom prst="rect">
            <a:avLst/>
          </a:prstGeom>
        </p:spPr>
      </p:pic>
      <p:sp>
        <p:nvSpPr>
          <p:cNvPr id="13" name="Retângulo 12">
            <a:extLst>
              <a:ext uri="{FF2B5EF4-FFF2-40B4-BE49-F238E27FC236}">
                <a16:creationId xmlns:a16="http://schemas.microsoft.com/office/drawing/2014/main" id="{65A1D469-6D95-4A54-C0EE-F51902113C6A}"/>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14" name="Agrupar 13">
            <a:extLst>
              <a:ext uri="{FF2B5EF4-FFF2-40B4-BE49-F238E27FC236}">
                <a16:creationId xmlns:a16="http://schemas.microsoft.com/office/drawing/2014/main" id="{42EB85C2-5F7D-01F5-73FD-3F0441939620}"/>
              </a:ext>
            </a:extLst>
          </p:cNvPr>
          <p:cNvGrpSpPr/>
          <p:nvPr/>
        </p:nvGrpSpPr>
        <p:grpSpPr>
          <a:xfrm>
            <a:off x="3401634" y="2937707"/>
            <a:ext cx="1281608" cy="639984"/>
            <a:chOff x="2017263" y="2699246"/>
            <a:chExt cx="1281608" cy="639984"/>
          </a:xfrm>
        </p:grpSpPr>
        <p:sp>
          <p:nvSpPr>
            <p:cNvPr id="15" name="Retângulo 14">
              <a:extLst>
                <a:ext uri="{FF2B5EF4-FFF2-40B4-BE49-F238E27FC236}">
                  <a16:creationId xmlns:a16="http://schemas.microsoft.com/office/drawing/2014/main" id="{3F3D15AE-ECA8-6887-9C75-52E603D24EFA}"/>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16" name="Retângulo 15">
              <a:extLst>
                <a:ext uri="{FF2B5EF4-FFF2-40B4-BE49-F238E27FC236}">
                  <a16:creationId xmlns:a16="http://schemas.microsoft.com/office/drawing/2014/main" id="{D3D06816-25E0-06C1-CD6D-93C150B73A72}"/>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17" name="Triângulo isósceles 16">
            <a:extLst>
              <a:ext uri="{FF2B5EF4-FFF2-40B4-BE49-F238E27FC236}">
                <a16:creationId xmlns:a16="http://schemas.microsoft.com/office/drawing/2014/main" id="{53C2E1BF-3558-5728-1B0F-8C647C40E53D}"/>
              </a:ext>
            </a:extLst>
          </p:cNvPr>
          <p:cNvSpPr/>
          <p:nvPr/>
        </p:nvSpPr>
        <p:spPr>
          <a:xfrm rot="10800000">
            <a:off x="3508955" y="2810574"/>
            <a:ext cx="1066961"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ângulo isósceles 17">
            <a:extLst>
              <a:ext uri="{FF2B5EF4-FFF2-40B4-BE49-F238E27FC236}">
                <a16:creationId xmlns:a16="http://schemas.microsoft.com/office/drawing/2014/main" id="{EE2FE219-A2F8-B44D-7808-47F6D9AF6FEC}"/>
              </a:ext>
            </a:extLst>
          </p:cNvPr>
          <p:cNvSpPr/>
          <p:nvPr/>
        </p:nvSpPr>
        <p:spPr>
          <a:xfrm rot="5400000">
            <a:off x="4442235" y="2346909"/>
            <a:ext cx="690224"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BEE2C4FF-B674-BC90-F145-D606E6F6ECA2}"/>
              </a:ext>
            </a:extLst>
          </p:cNvPr>
          <p:cNvSpPr/>
          <p:nvPr/>
        </p:nvSpPr>
        <p:spPr>
          <a:xfrm>
            <a:off x="3328852" y="1847850"/>
            <a:ext cx="2780536" cy="187714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0" name="Triângulo isósceles 19">
            <a:extLst>
              <a:ext uri="{FF2B5EF4-FFF2-40B4-BE49-F238E27FC236}">
                <a16:creationId xmlns:a16="http://schemas.microsoft.com/office/drawing/2014/main" id="{1A26A0E1-B2EF-37FB-20CA-5050729650B7}"/>
              </a:ext>
            </a:extLst>
          </p:cNvPr>
          <p:cNvSpPr/>
          <p:nvPr/>
        </p:nvSpPr>
        <p:spPr>
          <a:xfrm rot="5400000">
            <a:off x="5504868" y="2689341"/>
            <a:ext cx="1880314"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E9C95AD-2F41-E318-B725-D5D069607920}"/>
              </a:ext>
            </a:extLst>
          </p:cNvPr>
          <p:cNvSpPr/>
          <p:nvPr/>
        </p:nvSpPr>
        <p:spPr>
          <a:xfrm>
            <a:off x="6818176" y="2288096"/>
            <a:ext cx="1669225" cy="917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22" name="Retângulo 21">
            <a:extLst>
              <a:ext uri="{FF2B5EF4-FFF2-40B4-BE49-F238E27FC236}">
                <a16:creationId xmlns:a16="http://schemas.microsoft.com/office/drawing/2014/main" id="{05DE790D-2EDF-7710-7EB9-EBFEE1E0B8BB}"/>
              </a:ext>
            </a:extLst>
          </p:cNvPr>
          <p:cNvSpPr/>
          <p:nvPr/>
        </p:nvSpPr>
        <p:spPr>
          <a:xfrm>
            <a:off x="6987699" y="2601396"/>
            <a:ext cx="1330178" cy="49543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23" name="Retângulo 22">
            <a:extLst>
              <a:ext uri="{FF2B5EF4-FFF2-40B4-BE49-F238E27FC236}">
                <a16:creationId xmlns:a16="http://schemas.microsoft.com/office/drawing/2014/main" id="{AC104334-55D5-A3BA-B5B5-C1C5865A3B91}"/>
              </a:ext>
            </a:extLst>
          </p:cNvPr>
          <p:cNvSpPr/>
          <p:nvPr/>
        </p:nvSpPr>
        <p:spPr>
          <a:xfrm>
            <a:off x="6686444" y="1682750"/>
            <a:ext cx="1932688" cy="217246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4" name="Retângulo 23">
            <a:extLst>
              <a:ext uri="{FF2B5EF4-FFF2-40B4-BE49-F238E27FC236}">
                <a16:creationId xmlns:a16="http://schemas.microsoft.com/office/drawing/2014/main" id="{56F1215A-CEF1-E677-6508-CDC8A8A8CA3C}"/>
              </a:ext>
            </a:extLst>
          </p:cNvPr>
          <p:cNvSpPr/>
          <p:nvPr/>
        </p:nvSpPr>
        <p:spPr>
          <a:xfrm>
            <a:off x="755571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25" name="Conector de Seta Reta 24">
            <a:extLst>
              <a:ext uri="{FF2B5EF4-FFF2-40B4-BE49-F238E27FC236}">
                <a16:creationId xmlns:a16="http://schemas.microsoft.com/office/drawing/2014/main" id="{E619A9F0-9809-77A5-2D1A-E616F8BCB15A}"/>
              </a:ext>
            </a:extLst>
          </p:cNvPr>
          <p:cNvCxnSpPr>
            <a:cxnSpLocks/>
            <a:endCxn id="24" idx="0"/>
          </p:cNvCxnSpPr>
          <p:nvPr/>
        </p:nvCxnSpPr>
        <p:spPr>
          <a:xfrm>
            <a:off x="7888763" y="3096826"/>
            <a:ext cx="0" cy="29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14D1369D-6536-722C-99F1-86B1E56095B1}"/>
              </a:ext>
            </a:extLst>
          </p:cNvPr>
          <p:cNvCxnSpPr>
            <a:cxnSpLocks/>
            <a:stCxn id="24" idx="2"/>
            <a:endCxn id="28" idx="0"/>
          </p:cNvCxnSpPr>
          <p:nvPr/>
        </p:nvCxnSpPr>
        <p:spPr>
          <a:xfrm flipH="1">
            <a:off x="788738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A546A5A0-B4AA-891F-D394-B14728A950B5}"/>
              </a:ext>
            </a:extLst>
          </p:cNvPr>
          <p:cNvGrpSpPr/>
          <p:nvPr/>
        </p:nvGrpSpPr>
        <p:grpSpPr>
          <a:xfrm>
            <a:off x="5373887" y="4616321"/>
            <a:ext cx="3121014" cy="1378664"/>
            <a:chOff x="3835525" y="4703790"/>
            <a:chExt cx="3121014" cy="1378664"/>
          </a:xfrm>
        </p:grpSpPr>
        <p:sp>
          <p:nvSpPr>
            <p:cNvPr id="28" name="Retângulo 27">
              <a:extLst>
                <a:ext uri="{FF2B5EF4-FFF2-40B4-BE49-F238E27FC236}">
                  <a16:creationId xmlns:a16="http://schemas.microsoft.com/office/drawing/2014/main" id="{29BAB707-A13D-D686-6A50-5B67EDA2EED0}"/>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9" name="Retângulo 28">
              <a:extLst>
                <a:ext uri="{FF2B5EF4-FFF2-40B4-BE49-F238E27FC236}">
                  <a16:creationId xmlns:a16="http://schemas.microsoft.com/office/drawing/2014/main" id="{6E735897-8333-C447-9C94-2A18C8BB2BFF}"/>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30" name="Triângulo isósceles 29">
              <a:extLst>
                <a:ext uri="{FF2B5EF4-FFF2-40B4-BE49-F238E27FC236}">
                  <a16:creationId xmlns:a16="http://schemas.microsoft.com/office/drawing/2014/main" id="{7B8FF972-0E3B-A301-4436-A13E9021F902}"/>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tângulo 30">
              <a:extLst>
                <a:ext uri="{FF2B5EF4-FFF2-40B4-BE49-F238E27FC236}">
                  <a16:creationId xmlns:a16="http://schemas.microsoft.com/office/drawing/2014/main" id="{DA2C83B2-D415-FAF1-900F-486326C31F7B}"/>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32" name="Retângulo 31">
              <a:extLst>
                <a:ext uri="{FF2B5EF4-FFF2-40B4-BE49-F238E27FC236}">
                  <a16:creationId xmlns:a16="http://schemas.microsoft.com/office/drawing/2014/main" id="{129062EB-6188-9E7A-8F29-B3DDE1B13E92}"/>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33" name="Retângulo 32">
              <a:extLst>
                <a:ext uri="{FF2B5EF4-FFF2-40B4-BE49-F238E27FC236}">
                  <a16:creationId xmlns:a16="http://schemas.microsoft.com/office/drawing/2014/main" id="{904BE3B0-5049-264B-B8A6-065E8EA50ACA}"/>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34" name="Retângulo 33">
              <a:extLst>
                <a:ext uri="{FF2B5EF4-FFF2-40B4-BE49-F238E27FC236}">
                  <a16:creationId xmlns:a16="http://schemas.microsoft.com/office/drawing/2014/main" id="{449E156F-3C09-11B7-A325-883EF250226C}"/>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35" name="Conector: Angulado 34">
              <a:extLst>
                <a:ext uri="{FF2B5EF4-FFF2-40B4-BE49-F238E27FC236}">
                  <a16:creationId xmlns:a16="http://schemas.microsoft.com/office/drawing/2014/main" id="{F2DD76FE-DD56-F0B9-E945-576E4F901E9F}"/>
                </a:ext>
              </a:extLst>
            </p:cNvPr>
            <p:cNvCxnSpPr>
              <a:cxnSpLocks/>
              <a:stCxn id="32" idx="1"/>
              <a:endCxn id="33"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do 35">
              <a:extLst>
                <a:ext uri="{FF2B5EF4-FFF2-40B4-BE49-F238E27FC236}">
                  <a16:creationId xmlns:a16="http://schemas.microsoft.com/office/drawing/2014/main" id="{C70553C9-669B-AFE6-3CBC-841FB8330054}"/>
                </a:ext>
              </a:extLst>
            </p:cNvPr>
            <p:cNvCxnSpPr>
              <a:cxnSpLocks/>
              <a:stCxn id="32" idx="1"/>
              <a:endCxn id="34"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7" name="Gráfico 36" descr="Melhoria contínua com preenchimento sólido">
              <a:extLst>
                <a:ext uri="{FF2B5EF4-FFF2-40B4-BE49-F238E27FC236}">
                  <a16:creationId xmlns:a16="http://schemas.microsoft.com/office/drawing/2014/main" id="{61F41E8B-3F93-A72B-51DD-F01E5E60AF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1103" y="4981490"/>
              <a:ext cx="767265" cy="767265"/>
            </a:xfrm>
            <a:prstGeom prst="rect">
              <a:avLst/>
            </a:prstGeom>
          </p:spPr>
        </p:pic>
      </p:grpSp>
      <p:cxnSp>
        <p:nvCxnSpPr>
          <p:cNvPr id="38" name="Conector: Angulado 37">
            <a:extLst>
              <a:ext uri="{FF2B5EF4-FFF2-40B4-BE49-F238E27FC236}">
                <a16:creationId xmlns:a16="http://schemas.microsoft.com/office/drawing/2014/main" id="{1F3DDE3A-8C92-1DAA-7902-50BA5D8F41F8}"/>
              </a:ext>
            </a:extLst>
          </p:cNvPr>
          <p:cNvCxnSpPr>
            <a:cxnSpLocks/>
            <a:stCxn id="33" idx="1"/>
            <a:endCxn id="69" idx="3"/>
          </p:cNvCxnSpPr>
          <p:nvPr/>
        </p:nvCxnSpPr>
        <p:spPr>
          <a:xfrm rot="10800000">
            <a:off x="4620050" y="4582031"/>
            <a:ext cx="963492"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do 38">
            <a:extLst>
              <a:ext uri="{FF2B5EF4-FFF2-40B4-BE49-F238E27FC236}">
                <a16:creationId xmlns:a16="http://schemas.microsoft.com/office/drawing/2014/main" id="{EAC64FD2-6BD7-4647-EEF5-8867CD45FD26}"/>
              </a:ext>
            </a:extLst>
          </p:cNvPr>
          <p:cNvCxnSpPr>
            <a:cxnSpLocks/>
            <a:stCxn id="34" idx="1"/>
            <a:endCxn id="51" idx="3"/>
          </p:cNvCxnSpPr>
          <p:nvPr/>
        </p:nvCxnSpPr>
        <p:spPr>
          <a:xfrm rot="10800000" flipV="1">
            <a:off x="4630855" y="5439755"/>
            <a:ext cx="949330"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1538FB36-4589-CCA4-7282-3A21A489B5C3}"/>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41" name="Retângulo 40">
            <a:extLst>
              <a:ext uri="{FF2B5EF4-FFF2-40B4-BE49-F238E27FC236}">
                <a16:creationId xmlns:a16="http://schemas.microsoft.com/office/drawing/2014/main" id="{4AF577A7-F1A8-8815-9928-30163A66A2D4}"/>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System Specification</a:t>
            </a:r>
          </a:p>
        </p:txBody>
      </p:sp>
      <p:grpSp>
        <p:nvGrpSpPr>
          <p:cNvPr id="43" name="Agrupar 42">
            <a:extLst>
              <a:ext uri="{FF2B5EF4-FFF2-40B4-BE49-F238E27FC236}">
                <a16:creationId xmlns:a16="http://schemas.microsoft.com/office/drawing/2014/main" id="{3B1439C3-AA27-2131-19E6-DD972BED7499}"/>
              </a:ext>
            </a:extLst>
          </p:cNvPr>
          <p:cNvGrpSpPr/>
          <p:nvPr/>
        </p:nvGrpSpPr>
        <p:grpSpPr>
          <a:xfrm>
            <a:off x="3407689" y="4062227"/>
            <a:ext cx="1267677" cy="2246448"/>
            <a:chOff x="1970728" y="3848504"/>
            <a:chExt cx="1267677" cy="2246448"/>
          </a:xfrm>
        </p:grpSpPr>
        <p:grpSp>
          <p:nvGrpSpPr>
            <p:cNvPr id="44" name="Agrupar 43">
              <a:extLst>
                <a:ext uri="{FF2B5EF4-FFF2-40B4-BE49-F238E27FC236}">
                  <a16:creationId xmlns:a16="http://schemas.microsoft.com/office/drawing/2014/main" id="{E02E9DA1-7950-2038-2543-2C4CF6B11FA6}"/>
                </a:ext>
              </a:extLst>
            </p:cNvPr>
            <p:cNvGrpSpPr/>
            <p:nvPr/>
          </p:nvGrpSpPr>
          <p:grpSpPr>
            <a:xfrm>
              <a:off x="2028977" y="3901915"/>
              <a:ext cx="1154112" cy="932785"/>
              <a:chOff x="2131610" y="4086968"/>
              <a:chExt cx="1062284" cy="858567"/>
            </a:xfrm>
          </p:grpSpPr>
          <p:sp>
            <p:nvSpPr>
              <p:cNvPr id="69" name="Retângulo 68">
                <a:extLst>
                  <a:ext uri="{FF2B5EF4-FFF2-40B4-BE49-F238E27FC236}">
                    <a16:creationId xmlns:a16="http://schemas.microsoft.com/office/drawing/2014/main" id="{6A27BA04-5465-7C15-6370-E1AEF4394FFF}"/>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70" name="Agrupar 69">
                <a:extLst>
                  <a:ext uri="{FF2B5EF4-FFF2-40B4-BE49-F238E27FC236}">
                    <a16:creationId xmlns:a16="http://schemas.microsoft.com/office/drawing/2014/main" id="{C34C9EEE-186A-9362-2FA5-460F60E5C68C}"/>
                  </a:ext>
                </a:extLst>
              </p:cNvPr>
              <p:cNvGrpSpPr/>
              <p:nvPr/>
            </p:nvGrpSpPr>
            <p:grpSpPr>
              <a:xfrm>
                <a:off x="2427881" y="4342773"/>
                <a:ext cx="474702" cy="464855"/>
                <a:chOff x="2427881" y="4342773"/>
                <a:chExt cx="474702" cy="464855"/>
              </a:xfrm>
            </p:grpSpPr>
            <p:sp>
              <p:nvSpPr>
                <p:cNvPr id="72" name="Forma Livre: Forma 71">
                  <a:extLst>
                    <a:ext uri="{FF2B5EF4-FFF2-40B4-BE49-F238E27FC236}">
                      <a16:creationId xmlns:a16="http://schemas.microsoft.com/office/drawing/2014/main" id="{744AA845-8864-0A89-D721-D460A64E640E}"/>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74" name="Forma Livre: Forma 73">
                  <a:extLst>
                    <a:ext uri="{FF2B5EF4-FFF2-40B4-BE49-F238E27FC236}">
                      <a16:creationId xmlns:a16="http://schemas.microsoft.com/office/drawing/2014/main" id="{F8E7F3A9-43A3-10FA-3D52-6A56D94C0A27}"/>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75" name="Forma Livre: Forma 74">
                  <a:extLst>
                    <a:ext uri="{FF2B5EF4-FFF2-40B4-BE49-F238E27FC236}">
                      <a16:creationId xmlns:a16="http://schemas.microsoft.com/office/drawing/2014/main" id="{44E5CC51-EA64-6A3B-5B76-43026F90CEDE}"/>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76" name="Forma Livre: Forma 75">
                  <a:extLst>
                    <a:ext uri="{FF2B5EF4-FFF2-40B4-BE49-F238E27FC236}">
                      <a16:creationId xmlns:a16="http://schemas.microsoft.com/office/drawing/2014/main" id="{C6F24DE2-6CDB-403F-F605-5E489EFE1155}"/>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45" name="Triângulo isósceles 44">
              <a:extLst>
                <a:ext uri="{FF2B5EF4-FFF2-40B4-BE49-F238E27FC236}">
                  <a16:creationId xmlns:a16="http://schemas.microsoft.com/office/drawing/2014/main" id="{48ED246A-35EA-B11C-ED7D-11AAFEC38790}"/>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tângulo 45">
              <a:extLst>
                <a:ext uri="{FF2B5EF4-FFF2-40B4-BE49-F238E27FC236}">
                  <a16:creationId xmlns:a16="http://schemas.microsoft.com/office/drawing/2014/main" id="{64FB6361-6531-BE47-4D82-49560CC5359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51" name="Retângulo 50">
              <a:extLst>
                <a:ext uri="{FF2B5EF4-FFF2-40B4-BE49-F238E27FC236}">
                  <a16:creationId xmlns:a16="http://schemas.microsoft.com/office/drawing/2014/main" id="{28C199DF-A27A-87AC-F241-6E8A61371A49}"/>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54" name="Gráfico 53" descr="Quebra-cabeças com preenchimento sólido">
              <a:extLst>
                <a:ext uri="{FF2B5EF4-FFF2-40B4-BE49-F238E27FC236}">
                  <a16:creationId xmlns:a16="http://schemas.microsoft.com/office/drawing/2014/main" id="{33570CEB-2986-ED55-B55E-871693C9C4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68762">
              <a:off x="2407486" y="5516194"/>
              <a:ext cx="323692" cy="323692"/>
            </a:xfrm>
            <a:prstGeom prst="rect">
              <a:avLst/>
            </a:prstGeom>
          </p:spPr>
        </p:pic>
        <p:grpSp>
          <p:nvGrpSpPr>
            <p:cNvPr id="55" name="Agrupar 54">
              <a:extLst>
                <a:ext uri="{FF2B5EF4-FFF2-40B4-BE49-F238E27FC236}">
                  <a16:creationId xmlns:a16="http://schemas.microsoft.com/office/drawing/2014/main" id="{AA19D936-0E3D-19A6-4AAF-5B603FF4A11C}"/>
                </a:ext>
              </a:extLst>
            </p:cNvPr>
            <p:cNvGrpSpPr/>
            <p:nvPr/>
          </p:nvGrpSpPr>
          <p:grpSpPr>
            <a:xfrm rot="20832676">
              <a:off x="2759777" y="5516208"/>
              <a:ext cx="323692" cy="323692"/>
              <a:chOff x="4184255" y="6560555"/>
              <a:chExt cx="217365" cy="217365"/>
            </a:xfrm>
          </p:grpSpPr>
          <p:pic>
            <p:nvPicPr>
              <p:cNvPr id="67" name="Gráfico 66" descr="Quebra-cabeças com preenchimento sólido">
                <a:extLst>
                  <a:ext uri="{FF2B5EF4-FFF2-40B4-BE49-F238E27FC236}">
                    <a16:creationId xmlns:a16="http://schemas.microsoft.com/office/drawing/2014/main" id="{74F6234B-7B08-60E1-E1F9-3B86AA5B7B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4255" y="6560555"/>
                <a:ext cx="217365" cy="217365"/>
              </a:xfrm>
              <a:prstGeom prst="rect">
                <a:avLst/>
              </a:prstGeom>
            </p:spPr>
          </p:pic>
          <p:sp>
            <p:nvSpPr>
              <p:cNvPr id="68" name="Retângulo 67">
                <a:extLst>
                  <a:ext uri="{FF2B5EF4-FFF2-40B4-BE49-F238E27FC236}">
                    <a16:creationId xmlns:a16="http://schemas.microsoft.com/office/drawing/2014/main" id="{7D837934-0D8A-50BE-AB14-0D51F39A3A3D}"/>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8" name="Agrupar 57">
              <a:extLst>
                <a:ext uri="{FF2B5EF4-FFF2-40B4-BE49-F238E27FC236}">
                  <a16:creationId xmlns:a16="http://schemas.microsoft.com/office/drawing/2014/main" id="{65DE9222-1BD9-C777-AE96-A82EC1FB9DF2}"/>
                </a:ext>
              </a:extLst>
            </p:cNvPr>
            <p:cNvGrpSpPr/>
            <p:nvPr/>
          </p:nvGrpSpPr>
          <p:grpSpPr>
            <a:xfrm rot="8630199">
              <a:off x="2214352" y="5230465"/>
              <a:ext cx="323692" cy="323692"/>
              <a:chOff x="4184255" y="6560555"/>
              <a:chExt cx="217365" cy="217365"/>
            </a:xfrm>
          </p:grpSpPr>
          <p:pic>
            <p:nvPicPr>
              <p:cNvPr id="65" name="Gráfico 64" descr="Quebra-cabeças com preenchimento sólido">
                <a:extLst>
                  <a:ext uri="{FF2B5EF4-FFF2-40B4-BE49-F238E27FC236}">
                    <a16:creationId xmlns:a16="http://schemas.microsoft.com/office/drawing/2014/main" id="{1E47754D-E32A-07E9-2DED-D2A5491F9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4255" y="6560555"/>
                <a:ext cx="217365" cy="217365"/>
              </a:xfrm>
              <a:prstGeom prst="rect">
                <a:avLst/>
              </a:prstGeom>
            </p:spPr>
          </p:pic>
          <p:sp>
            <p:nvSpPr>
              <p:cNvPr id="66" name="Retângulo 65">
                <a:extLst>
                  <a:ext uri="{FF2B5EF4-FFF2-40B4-BE49-F238E27FC236}">
                    <a16:creationId xmlns:a16="http://schemas.microsoft.com/office/drawing/2014/main" id="{48CDFDB0-1C89-0F8B-331A-29C21DB670E3}"/>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9" name="Agrupar 58">
              <a:extLst>
                <a:ext uri="{FF2B5EF4-FFF2-40B4-BE49-F238E27FC236}">
                  <a16:creationId xmlns:a16="http://schemas.microsoft.com/office/drawing/2014/main" id="{167889AC-2F49-4B81-AE70-BFB6ADF447F4}"/>
                </a:ext>
              </a:extLst>
            </p:cNvPr>
            <p:cNvGrpSpPr/>
            <p:nvPr/>
          </p:nvGrpSpPr>
          <p:grpSpPr>
            <a:xfrm rot="4725072">
              <a:off x="2074516" y="5519157"/>
              <a:ext cx="323692" cy="364181"/>
              <a:chOff x="3935080" y="6554968"/>
              <a:chExt cx="217365" cy="244554"/>
            </a:xfrm>
          </p:grpSpPr>
          <p:grpSp>
            <p:nvGrpSpPr>
              <p:cNvPr id="61" name="Agrupar 60">
                <a:extLst>
                  <a:ext uri="{FF2B5EF4-FFF2-40B4-BE49-F238E27FC236}">
                    <a16:creationId xmlns:a16="http://schemas.microsoft.com/office/drawing/2014/main" id="{A148A761-F2A7-C244-27D4-E39E8076FDF4}"/>
                  </a:ext>
                </a:extLst>
              </p:cNvPr>
              <p:cNvGrpSpPr/>
              <p:nvPr/>
            </p:nvGrpSpPr>
            <p:grpSpPr>
              <a:xfrm rot="242116">
                <a:off x="3935080" y="6582157"/>
                <a:ext cx="217365" cy="217365"/>
                <a:chOff x="4184255" y="6560555"/>
                <a:chExt cx="217365" cy="217365"/>
              </a:xfrm>
            </p:grpSpPr>
            <p:pic>
              <p:nvPicPr>
                <p:cNvPr id="63" name="Gráfico 62" descr="Quebra-cabeças com preenchimento sólido">
                  <a:extLst>
                    <a:ext uri="{FF2B5EF4-FFF2-40B4-BE49-F238E27FC236}">
                      <a16:creationId xmlns:a16="http://schemas.microsoft.com/office/drawing/2014/main" id="{DF58CBA5-1E98-D53E-5859-B3074E4313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4255" y="6560555"/>
                  <a:ext cx="217365" cy="217365"/>
                </a:xfrm>
                <a:prstGeom prst="rect">
                  <a:avLst/>
                </a:prstGeom>
              </p:spPr>
            </p:pic>
            <p:sp>
              <p:nvSpPr>
                <p:cNvPr id="64" name="Retângulo 63">
                  <a:extLst>
                    <a:ext uri="{FF2B5EF4-FFF2-40B4-BE49-F238E27FC236}">
                      <a16:creationId xmlns:a16="http://schemas.microsoft.com/office/drawing/2014/main" id="{396FF1EC-3BD0-7B38-CEB7-6D1D64E11AE1}"/>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2" name="Retângulo 61">
                <a:extLst>
                  <a:ext uri="{FF2B5EF4-FFF2-40B4-BE49-F238E27FC236}">
                    <a16:creationId xmlns:a16="http://schemas.microsoft.com/office/drawing/2014/main" id="{38A54EA1-4CEF-3C17-4548-7FF9E95B03BB}"/>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0" name="Forma Livre: Forma 59">
              <a:extLst>
                <a:ext uri="{FF2B5EF4-FFF2-40B4-BE49-F238E27FC236}">
                  <a16:creationId xmlns:a16="http://schemas.microsoft.com/office/drawing/2014/main" id="{CF49B3CD-54B3-D72A-55DB-2484E8E92278}"/>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grpSp>
      <p:sp>
        <p:nvSpPr>
          <p:cNvPr id="77" name="Triângulo isósceles 76">
            <a:extLst>
              <a:ext uri="{FF2B5EF4-FFF2-40B4-BE49-F238E27FC236}">
                <a16:creationId xmlns:a16="http://schemas.microsoft.com/office/drawing/2014/main" id="{7BBCFEE2-4EC8-1ECA-A59A-8899FB194569}"/>
              </a:ext>
            </a:extLst>
          </p:cNvPr>
          <p:cNvSpPr/>
          <p:nvPr/>
        </p:nvSpPr>
        <p:spPr>
          <a:xfrm rot="5400000">
            <a:off x="4467353" y="3220348"/>
            <a:ext cx="639986"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Agrupar 77">
            <a:extLst>
              <a:ext uri="{FF2B5EF4-FFF2-40B4-BE49-F238E27FC236}">
                <a16:creationId xmlns:a16="http://schemas.microsoft.com/office/drawing/2014/main" id="{2C777CAE-C582-D4B2-CDC7-791FFAC75826}"/>
              </a:ext>
            </a:extLst>
          </p:cNvPr>
          <p:cNvGrpSpPr/>
          <p:nvPr/>
        </p:nvGrpSpPr>
        <p:grpSpPr>
          <a:xfrm>
            <a:off x="4975629" y="2946507"/>
            <a:ext cx="991853" cy="622384"/>
            <a:chOff x="4959372" y="2929370"/>
            <a:chExt cx="991853" cy="622384"/>
          </a:xfrm>
        </p:grpSpPr>
        <p:pic>
          <p:nvPicPr>
            <p:cNvPr id="79" name="Imagem 78">
              <a:extLst>
                <a:ext uri="{FF2B5EF4-FFF2-40B4-BE49-F238E27FC236}">
                  <a16:creationId xmlns:a16="http://schemas.microsoft.com/office/drawing/2014/main" id="{3AC5AB47-F587-5A2F-2204-982C0648F99D}"/>
                </a:ext>
              </a:extLst>
            </p:cNvPr>
            <p:cNvPicPr>
              <a:picLocks noChangeAspect="1"/>
            </p:cNvPicPr>
            <p:nvPr/>
          </p:nvPicPr>
          <p:blipFill>
            <a:blip r:embed="rId8"/>
            <a:stretch>
              <a:fillRect/>
            </a:stretch>
          </p:blipFill>
          <p:spPr>
            <a:xfrm flipH="1">
              <a:off x="4959372" y="2929370"/>
              <a:ext cx="991853" cy="445648"/>
            </a:xfrm>
            <a:prstGeom prst="rect">
              <a:avLst/>
            </a:prstGeom>
          </p:spPr>
        </p:pic>
        <p:sp>
          <p:nvSpPr>
            <p:cNvPr id="80" name="Retângulo 79">
              <a:extLst>
                <a:ext uri="{FF2B5EF4-FFF2-40B4-BE49-F238E27FC236}">
                  <a16:creationId xmlns:a16="http://schemas.microsoft.com/office/drawing/2014/main" id="{EFB95C92-F63C-DC9F-154A-6C7CBF1290A8}"/>
                </a:ext>
              </a:extLst>
            </p:cNvPr>
            <p:cNvSpPr/>
            <p:nvPr/>
          </p:nvSpPr>
          <p:spPr>
            <a:xfrm>
              <a:off x="4990904" y="3422889"/>
              <a:ext cx="928789" cy="1288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Observers</a:t>
              </a:r>
            </a:p>
          </p:txBody>
        </p:sp>
      </p:grpSp>
      <p:sp>
        <p:nvSpPr>
          <p:cNvPr id="81" name="Triângulo isósceles 80">
            <a:extLst>
              <a:ext uri="{FF2B5EF4-FFF2-40B4-BE49-F238E27FC236}">
                <a16:creationId xmlns:a16="http://schemas.microsoft.com/office/drawing/2014/main" id="{3EF7C1AB-F01E-42E0-C964-3B8876853158}"/>
              </a:ext>
            </a:extLst>
          </p:cNvPr>
          <p:cNvSpPr/>
          <p:nvPr/>
        </p:nvSpPr>
        <p:spPr>
          <a:xfrm>
            <a:off x="3705427" y="3797667"/>
            <a:ext cx="2027387" cy="98428"/>
          </a:xfrm>
          <a:prstGeom prst="triangle">
            <a:avLst>
              <a:gd name="adj" fmla="val 497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spaço Reservado para Número de Slide 82">
            <a:extLst>
              <a:ext uri="{FF2B5EF4-FFF2-40B4-BE49-F238E27FC236}">
                <a16:creationId xmlns:a16="http://schemas.microsoft.com/office/drawing/2014/main" id="{51A7CFCC-BA6E-27F4-7347-0A249749E328}"/>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34570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7" grpId="0" animBg="1"/>
      <p:bldP spid="18" grpId="0" animBg="1"/>
      <p:bldP spid="19" grpId="0" animBg="1"/>
      <p:bldP spid="20" grpId="0" animBg="1"/>
      <p:bldP spid="21" grpId="0" animBg="1"/>
      <p:bldP spid="22" grpId="0" animBg="1"/>
      <p:bldP spid="23" grpId="0" animBg="1"/>
      <p:bldP spid="24" grpId="0" animBg="1"/>
      <p:bldP spid="40" grpId="0" animBg="1"/>
      <p:bldP spid="41" grpId="0" animBg="1"/>
      <p:bldP spid="77"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89F0106-42D1-9273-9D37-95CA6DE29B2E}"/>
              </a:ext>
            </a:extLst>
          </p:cNvPr>
          <p:cNvSpPr>
            <a:spLocks noGrp="1"/>
          </p:cNvSpPr>
          <p:nvPr>
            <p:ph type="title"/>
          </p:nvPr>
        </p:nvSpPr>
        <p:spPr>
          <a:xfrm>
            <a:off x="581193" y="4693389"/>
            <a:ext cx="11029616" cy="566738"/>
          </a:xfrm>
        </p:spPr>
        <p:txBody>
          <a:bodyPr/>
          <a:lstStyle/>
          <a:p>
            <a:r>
              <a:rPr lang="en-US" dirty="0"/>
              <a:t>Background</a:t>
            </a:r>
          </a:p>
        </p:txBody>
      </p:sp>
      <p:pic>
        <p:nvPicPr>
          <p:cNvPr id="1026" name="Picture 2" descr="1500+ Wall Background Pictures | Download Free Images on Unsplash">
            <a:extLst>
              <a:ext uri="{FF2B5EF4-FFF2-40B4-BE49-F238E27FC236}">
                <a16:creationId xmlns:a16="http://schemas.microsoft.com/office/drawing/2014/main" id="{DD65251D-D743-4858-913C-0E0E86D42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24" r="-1" b="42847"/>
          <a:stretch/>
        </p:blipFill>
        <p:spPr bwMode="auto">
          <a:xfrm>
            <a:off x="447817" y="641350"/>
            <a:ext cx="11290859" cy="3651249"/>
          </a:xfrm>
          <a:prstGeom prst="rect">
            <a:avLst/>
          </a:prstGeom>
          <a:solidFill>
            <a:srgbClr val="FFFFFF"/>
          </a:solidFill>
        </p:spPr>
      </p:pic>
      <p:sp>
        <p:nvSpPr>
          <p:cNvPr id="73" name="Text Placeholder 3">
            <a:extLst>
              <a:ext uri="{FF2B5EF4-FFF2-40B4-BE49-F238E27FC236}">
                <a16:creationId xmlns:a16="http://schemas.microsoft.com/office/drawing/2014/main" id="{D54FB481-444B-A7E9-BA82-3DFD8BDB75B7}"/>
              </a:ext>
            </a:extLst>
          </p:cNvPr>
          <p:cNvSpPr>
            <a:spLocks noGrp="1"/>
          </p:cNvSpPr>
          <p:nvPr>
            <p:ph type="body" sz="half" idx="2"/>
          </p:nvPr>
        </p:nvSpPr>
        <p:spPr>
          <a:xfrm>
            <a:off x="581192" y="5260127"/>
            <a:ext cx="11029617" cy="998148"/>
          </a:xfrm>
        </p:spPr>
        <p:txBody>
          <a:bodyPr/>
          <a:lstStyle/>
          <a:p>
            <a:endParaRPr lang="en-US"/>
          </a:p>
        </p:txBody>
      </p:sp>
      <p:sp>
        <p:nvSpPr>
          <p:cNvPr id="2" name="Espaço Reservado para Número de Slide 1">
            <a:extLst>
              <a:ext uri="{FF2B5EF4-FFF2-40B4-BE49-F238E27FC236}">
                <a16:creationId xmlns:a16="http://schemas.microsoft.com/office/drawing/2014/main" id="{91FEE7CD-3862-CE3A-A6C2-648A52984F7C}"/>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spTree>
    <p:extLst>
      <p:ext uri="{BB962C8B-B14F-4D97-AF65-F5344CB8AC3E}">
        <p14:creationId xmlns:p14="http://schemas.microsoft.com/office/powerpoint/2010/main" val="87120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DD48CB-0EC2-73AC-2F88-ABA19F73B117}"/>
              </a:ext>
            </a:extLst>
          </p:cNvPr>
          <p:cNvSpPr>
            <a:spLocks noGrp="1"/>
          </p:cNvSpPr>
          <p:nvPr>
            <p:ph idx="1"/>
          </p:nvPr>
        </p:nvSpPr>
        <p:spPr>
          <a:xfrm>
            <a:off x="-5415022" y="1312182"/>
            <a:ext cx="5171908" cy="4698519"/>
          </a:xfrm>
        </p:spPr>
        <p:txBody>
          <a:bodyPr>
            <a:normAutofit fontScale="62500" lnSpcReduction="20000"/>
          </a:bodyPr>
          <a:lstStyle/>
          <a:p>
            <a:r>
              <a:rPr lang="en-US" sz="2000" dirty="0" err="1"/>
              <a:t>Modelica</a:t>
            </a:r>
            <a:r>
              <a:rPr lang="en-US" sz="2000" dirty="0"/>
              <a:t> is a mature industrial modeling language with multiple implementations, both proprietary and open source. </a:t>
            </a:r>
            <a:r>
              <a:rPr lang="en-US" sz="2000" dirty="0" err="1"/>
              <a:t>Modelica</a:t>
            </a:r>
            <a:r>
              <a:rPr lang="en-US" sz="2000" dirty="0"/>
              <a:t> aims to modeling and simulating cyber-physical systems, but it has also been used for automatically generating deployable (embedded) control software (C code) from models </a:t>
            </a:r>
          </a:p>
          <a:p>
            <a:r>
              <a:rPr lang="en-US" sz="2000" dirty="0" err="1"/>
              <a:t>Modelica</a:t>
            </a:r>
            <a:r>
              <a:rPr lang="en-US" sz="2000" dirty="0"/>
              <a:t> is an acausal equation-based object-oriented modeling language for </a:t>
            </a:r>
            <a:r>
              <a:rPr lang="en-US" sz="2000" dirty="0" err="1"/>
              <a:t>cyberphysical</a:t>
            </a:r>
            <a:r>
              <a:rPr lang="en-US" sz="2000" dirty="0"/>
              <a:t> system modeling. In </a:t>
            </a:r>
            <a:r>
              <a:rPr lang="en-US" sz="2000" dirty="0" err="1"/>
              <a:t>Modelica</a:t>
            </a:r>
            <a:r>
              <a:rPr lang="en-US" sz="2000" dirty="0"/>
              <a:t>, behavior is described declaratively using mathematical equations and functions. Object-oriented concepts are used to encapsulate behavior and facilitate reuse of model components. </a:t>
            </a:r>
          </a:p>
          <a:p>
            <a:r>
              <a:rPr lang="en-US" sz="2000" dirty="0" err="1"/>
              <a:t>Modelica</a:t>
            </a:r>
            <a:r>
              <a:rPr lang="en-US" sz="2000" dirty="0"/>
              <a:t> is superior to most other modeling formalisms due to the following important properties: </a:t>
            </a:r>
          </a:p>
          <a:p>
            <a:pPr lvl="1"/>
            <a:r>
              <a:rPr lang="en-US" sz="2000" dirty="0"/>
              <a:t>Object-oriented modeling </a:t>
            </a:r>
          </a:p>
          <a:p>
            <a:pPr lvl="1"/>
            <a:r>
              <a:rPr lang="en-US" sz="2000" dirty="0"/>
              <a:t>Acausal modeling: Modeling is based on equations instead of assignment statements as in traditional input/output block abstractions </a:t>
            </a:r>
          </a:p>
          <a:p>
            <a:pPr lvl="1"/>
            <a:r>
              <a:rPr lang="en-US" sz="2000" dirty="0"/>
              <a:t>Physical modeling of multiple domains : other techniques may require conversion to signal blocks</a:t>
            </a:r>
          </a:p>
          <a:p>
            <a:pPr lvl="1"/>
            <a:r>
              <a:rPr lang="en-US" sz="2000" dirty="0"/>
              <a:t>Hybrid modeling : Modeling of both discrete-time and continuous-time</a:t>
            </a:r>
            <a:endParaRPr lang="en-US" dirty="0"/>
          </a:p>
        </p:txBody>
      </p:sp>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Modelica</a:t>
            </a:r>
            <a:endParaRPr lang="en-US" dirty="0"/>
          </a:p>
        </p:txBody>
      </p:sp>
      <p:pic>
        <p:nvPicPr>
          <p:cNvPr id="2" name="Picture 4" descr="Modelica - Wikipedia">
            <a:extLst>
              <a:ext uri="{FF2B5EF4-FFF2-40B4-BE49-F238E27FC236}">
                <a16:creationId xmlns:a16="http://schemas.microsoft.com/office/drawing/2014/main" id="{2DB90E18-9528-4E3C-629E-72DF0360C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OpenModelica">
            <a:extLst>
              <a:ext uri="{FF2B5EF4-FFF2-40B4-BE49-F238E27FC236}">
                <a16:creationId xmlns:a16="http://schemas.microsoft.com/office/drawing/2014/main" id="{D5478FD6-6B47-1DE3-8CE3-945B42E8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A4BEEF5C-FE68-4DE4-DE7C-3B3122FD3934}"/>
              </a:ext>
            </a:extLst>
          </p:cNvPr>
          <p:cNvPicPr>
            <a:picLocks noChangeAspect="1"/>
          </p:cNvPicPr>
          <p:nvPr/>
        </p:nvPicPr>
        <p:blipFill>
          <a:blip r:embed="rId4"/>
          <a:stretch>
            <a:fillRect/>
          </a:stretch>
        </p:blipFill>
        <p:spPr>
          <a:xfrm>
            <a:off x="5966592" y="2387326"/>
            <a:ext cx="5835934" cy="2838517"/>
          </a:xfrm>
          <a:prstGeom prst="rect">
            <a:avLst/>
          </a:prstGeom>
        </p:spPr>
      </p:pic>
      <p:sp>
        <p:nvSpPr>
          <p:cNvPr id="6" name="Espaço Reservado para Número de Slide 5">
            <a:extLst>
              <a:ext uri="{FF2B5EF4-FFF2-40B4-BE49-F238E27FC236}">
                <a16:creationId xmlns:a16="http://schemas.microsoft.com/office/drawing/2014/main" id="{7DC109B9-2C79-02B9-E9AE-E977F64459F8}"/>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
        <p:nvSpPr>
          <p:cNvPr id="8" name="Espaço Reservado para Conteúdo 2">
            <a:extLst>
              <a:ext uri="{FF2B5EF4-FFF2-40B4-BE49-F238E27FC236}">
                <a16:creationId xmlns:a16="http://schemas.microsoft.com/office/drawing/2014/main" id="{89FCCF92-8645-742E-D7DC-BCADCF70FB97}"/>
              </a:ext>
            </a:extLst>
          </p:cNvPr>
          <p:cNvSpPr txBox="1">
            <a:spLocks/>
          </p:cNvSpPr>
          <p:nvPr/>
        </p:nvSpPr>
        <p:spPr>
          <a:xfrm>
            <a:off x="609600" y="1645771"/>
            <a:ext cx="5171908" cy="504344"/>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Language for modeling CPS</a:t>
            </a:r>
            <a:endParaRPr lang="en-US" sz="1400" dirty="0"/>
          </a:p>
        </p:txBody>
      </p:sp>
      <p:sp>
        <p:nvSpPr>
          <p:cNvPr id="9" name="Espaço Reservado para Conteúdo 2">
            <a:extLst>
              <a:ext uri="{FF2B5EF4-FFF2-40B4-BE49-F238E27FC236}">
                <a16:creationId xmlns:a16="http://schemas.microsoft.com/office/drawing/2014/main" id="{7F3F56C9-4109-AB92-058C-54348D3F241B}"/>
              </a:ext>
            </a:extLst>
          </p:cNvPr>
          <p:cNvSpPr txBox="1">
            <a:spLocks/>
          </p:cNvSpPr>
          <p:nvPr/>
        </p:nvSpPr>
        <p:spPr>
          <a:xfrm>
            <a:off x="609600" y="2150115"/>
            <a:ext cx="4829008" cy="75274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Supports acausal connection of components governed by mathematical equations</a:t>
            </a:r>
            <a:endParaRPr lang="en-US" sz="1400" dirty="0"/>
          </a:p>
        </p:txBody>
      </p:sp>
      <p:sp>
        <p:nvSpPr>
          <p:cNvPr id="10" name="Espaço Reservado para Conteúdo 2">
            <a:extLst>
              <a:ext uri="{FF2B5EF4-FFF2-40B4-BE49-F238E27FC236}">
                <a16:creationId xmlns:a16="http://schemas.microsoft.com/office/drawing/2014/main" id="{EF94916A-636D-BF0F-A69E-CBBEDF6046AE}"/>
              </a:ext>
            </a:extLst>
          </p:cNvPr>
          <p:cNvSpPr txBox="1">
            <a:spLocks/>
          </p:cNvSpPr>
          <p:nvPr/>
        </p:nvSpPr>
        <p:spPr>
          <a:xfrm>
            <a:off x="609600" y="2902857"/>
            <a:ext cx="5171908" cy="67991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Can be used conveniently for modeling complex systems containing</a:t>
            </a:r>
          </a:p>
        </p:txBody>
      </p:sp>
      <p:pic>
        <p:nvPicPr>
          <p:cNvPr id="13" name="Imagem 12">
            <a:extLst>
              <a:ext uri="{FF2B5EF4-FFF2-40B4-BE49-F238E27FC236}">
                <a16:creationId xmlns:a16="http://schemas.microsoft.com/office/drawing/2014/main" id="{C97C73BB-2452-1B55-3496-77ED22D1AB3A}"/>
              </a:ext>
            </a:extLst>
          </p:cNvPr>
          <p:cNvPicPr>
            <a:picLocks noChangeAspect="1"/>
          </p:cNvPicPr>
          <p:nvPr/>
        </p:nvPicPr>
        <p:blipFill rotWithShape="1">
          <a:blip r:embed="rId5"/>
          <a:srcRect b="1225"/>
          <a:stretch/>
        </p:blipFill>
        <p:spPr>
          <a:xfrm>
            <a:off x="5966592" y="1593143"/>
            <a:ext cx="1667108" cy="4083757"/>
          </a:xfrm>
          <a:prstGeom prst="rect">
            <a:avLst/>
          </a:prstGeom>
        </p:spPr>
      </p:pic>
      <p:sp>
        <p:nvSpPr>
          <p:cNvPr id="14" name="Chave Esquerda 13">
            <a:extLst>
              <a:ext uri="{FF2B5EF4-FFF2-40B4-BE49-F238E27FC236}">
                <a16:creationId xmlns:a16="http://schemas.microsoft.com/office/drawing/2014/main" id="{3F8082B7-43DE-4ACC-45B1-81B03E9F8B5F}"/>
              </a:ext>
            </a:extLst>
          </p:cNvPr>
          <p:cNvSpPr/>
          <p:nvPr/>
        </p:nvSpPr>
        <p:spPr>
          <a:xfrm>
            <a:off x="5438608" y="1594227"/>
            <a:ext cx="320248" cy="4134427"/>
          </a:xfrm>
          <a:prstGeom prst="leftBrace">
            <a:avLst>
              <a:gd name="adj1" fmla="val 8333"/>
              <a:gd name="adj2" fmla="val 541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Espaço Reservado para Conteúdo 2">
            <a:extLst>
              <a:ext uri="{FF2B5EF4-FFF2-40B4-BE49-F238E27FC236}">
                <a16:creationId xmlns:a16="http://schemas.microsoft.com/office/drawing/2014/main" id="{66BCE857-2EA3-C010-BC69-D09951F8692F}"/>
              </a:ext>
            </a:extLst>
          </p:cNvPr>
          <p:cNvSpPr txBox="1">
            <a:spLocks/>
          </p:cNvSpPr>
          <p:nvPr/>
        </p:nvSpPr>
        <p:spPr>
          <a:xfrm>
            <a:off x="609600" y="4231172"/>
            <a:ext cx="4965700" cy="75274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sz="1300" dirty="0"/>
              <a:t>This makes it possible to capture the dynamic behavior of any physical domain</a:t>
            </a:r>
            <a:endParaRPr lang="en-US" sz="800" dirty="0"/>
          </a:p>
        </p:txBody>
      </p:sp>
      <p:sp>
        <p:nvSpPr>
          <p:cNvPr id="16" name="Espaço Reservado para Conteúdo 2">
            <a:extLst>
              <a:ext uri="{FF2B5EF4-FFF2-40B4-BE49-F238E27FC236}">
                <a16:creationId xmlns:a16="http://schemas.microsoft.com/office/drawing/2014/main" id="{BB7C2D59-6315-5083-0C85-7CB0D531F4F5}"/>
              </a:ext>
            </a:extLst>
          </p:cNvPr>
          <p:cNvSpPr txBox="1">
            <a:spLocks/>
          </p:cNvSpPr>
          <p:nvPr/>
        </p:nvSpPr>
        <p:spPr>
          <a:xfrm>
            <a:off x="609600" y="4914355"/>
            <a:ext cx="4965700" cy="75274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Behavior is described declaratively using mathematical equations and functions</a:t>
            </a:r>
            <a:endParaRPr lang="en-US" sz="1100" dirty="0"/>
          </a:p>
        </p:txBody>
      </p:sp>
      <p:sp>
        <p:nvSpPr>
          <p:cNvPr id="17" name="Espaço Reservado para Conteúdo 2">
            <a:extLst>
              <a:ext uri="{FF2B5EF4-FFF2-40B4-BE49-F238E27FC236}">
                <a16:creationId xmlns:a16="http://schemas.microsoft.com/office/drawing/2014/main" id="{87B766A3-6E81-47E7-96D4-180C21C441B3}"/>
              </a:ext>
            </a:extLst>
          </p:cNvPr>
          <p:cNvSpPr txBox="1">
            <a:spLocks/>
          </p:cNvSpPr>
          <p:nvPr/>
        </p:nvSpPr>
        <p:spPr>
          <a:xfrm>
            <a:off x="609600" y="5632317"/>
            <a:ext cx="4965700" cy="75274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Hybrid modeling : Modeling of both discrete-time and continuous-time</a:t>
            </a:r>
            <a:endParaRPr lang="en-US" sz="1200" dirty="0"/>
          </a:p>
        </p:txBody>
      </p:sp>
      <p:sp>
        <p:nvSpPr>
          <p:cNvPr id="20" name="Espaço Reservado para Conteúdo 2">
            <a:extLst>
              <a:ext uri="{FF2B5EF4-FFF2-40B4-BE49-F238E27FC236}">
                <a16:creationId xmlns:a16="http://schemas.microsoft.com/office/drawing/2014/main" id="{29646DEF-2708-31A0-DC73-3478871AD372}"/>
              </a:ext>
            </a:extLst>
          </p:cNvPr>
          <p:cNvSpPr txBox="1">
            <a:spLocks/>
          </p:cNvSpPr>
          <p:nvPr/>
        </p:nvSpPr>
        <p:spPr>
          <a:xfrm>
            <a:off x="609600" y="3551260"/>
            <a:ext cx="4965700" cy="75274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sz="1300" dirty="0"/>
              <a:t>Mechanical, electrical, electronic, magnetic, hydraulic, thermal, control, electric power or process-oriented subcomponents</a:t>
            </a:r>
            <a:endParaRPr lang="en-US" sz="1100" dirty="0"/>
          </a:p>
        </p:txBody>
      </p:sp>
    </p:spTree>
    <p:extLst>
      <p:ext uri="{BB962C8B-B14F-4D97-AF65-F5344CB8AC3E}">
        <p14:creationId xmlns:p14="http://schemas.microsoft.com/office/powerpoint/2010/main" val="11769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4" grpId="1" animBg="1"/>
      <p:bldP spid="15" grpId="0"/>
      <p:bldP spid="16" grpId="0"/>
      <p:bldP spid="17"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3" y="729658"/>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Negative selection process</a:t>
            </a:r>
          </a:p>
        </p:txBody>
      </p:sp>
      <p:pic>
        <p:nvPicPr>
          <p:cNvPr id="4" name="Espaço Reservado para Conteúdo 7" descr="Diagrama&#10;&#10;Descrição gerada automaticamente">
            <a:extLst>
              <a:ext uri="{FF2B5EF4-FFF2-40B4-BE49-F238E27FC236}">
                <a16:creationId xmlns:a16="http://schemas.microsoft.com/office/drawing/2014/main" id="{3C398E3A-F246-8567-542C-59900BD85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90" y="2228003"/>
            <a:ext cx="4274173" cy="3633047"/>
          </a:xfrm>
          <a:prstGeom prst="rect">
            <a:avLst/>
          </a:prstGeom>
          <a:noFill/>
        </p:spPr>
      </p:pic>
      <p:sp>
        <p:nvSpPr>
          <p:cNvPr id="2" name="Espaço Reservado para Número de Slide 1">
            <a:extLst>
              <a:ext uri="{FF2B5EF4-FFF2-40B4-BE49-F238E27FC236}">
                <a16:creationId xmlns:a16="http://schemas.microsoft.com/office/drawing/2014/main" id="{D421AC9B-8BA0-64D3-9075-0CF78C66AD6E}"/>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14</a:t>
            </a:fld>
            <a:endParaRPr lang="en-US"/>
          </a:p>
        </p:txBody>
      </p:sp>
      <p:sp>
        <p:nvSpPr>
          <p:cNvPr id="5" name="Elipse 4">
            <a:extLst>
              <a:ext uri="{FF2B5EF4-FFF2-40B4-BE49-F238E27FC236}">
                <a16:creationId xmlns:a16="http://schemas.microsoft.com/office/drawing/2014/main" id="{E81346C5-CCA1-9CCA-5B01-761723B3FC96}"/>
              </a:ext>
            </a:extLst>
          </p:cNvPr>
          <p:cNvSpPr/>
          <p:nvPr/>
        </p:nvSpPr>
        <p:spPr>
          <a:xfrm>
            <a:off x="3754315" y="2228003"/>
            <a:ext cx="770060" cy="770060"/>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3418ED1-074C-96C8-B14B-2052DA5ECFF6}"/>
              </a:ext>
            </a:extLst>
          </p:cNvPr>
          <p:cNvSpPr/>
          <p:nvPr/>
        </p:nvSpPr>
        <p:spPr>
          <a:xfrm>
            <a:off x="6096000" y="2155833"/>
            <a:ext cx="204651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465359"/>
                </a:solidFill>
              </a:rPr>
              <a:t>Self/</a:t>
            </a:r>
            <a:r>
              <a:rPr lang="en-US" sz="2000" dirty="0" err="1">
                <a:solidFill>
                  <a:srgbClr val="465359"/>
                </a:solidFill>
              </a:rPr>
              <a:t>Nonself</a:t>
            </a:r>
            <a:r>
              <a:rPr lang="en-US" sz="2000" dirty="0">
                <a:solidFill>
                  <a:srgbClr val="465359"/>
                </a:solidFill>
              </a:rPr>
              <a:t> discrimination</a:t>
            </a:r>
          </a:p>
        </p:txBody>
      </p:sp>
      <p:sp>
        <p:nvSpPr>
          <p:cNvPr id="12" name="Triângulo isósceles 11">
            <a:extLst>
              <a:ext uri="{FF2B5EF4-FFF2-40B4-BE49-F238E27FC236}">
                <a16:creationId xmlns:a16="http://schemas.microsoft.com/office/drawing/2014/main" id="{C14EB9BA-291C-2EB8-5A9A-01C375A0F20F}"/>
              </a:ext>
            </a:extLst>
          </p:cNvPr>
          <p:cNvSpPr/>
          <p:nvPr/>
        </p:nvSpPr>
        <p:spPr>
          <a:xfrm rot="5400000">
            <a:off x="8109430" y="2493314"/>
            <a:ext cx="530621" cy="26125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D5618157-842F-2B49-A9DE-807ED2752465}"/>
              </a:ext>
            </a:extLst>
          </p:cNvPr>
          <p:cNvSpPr/>
          <p:nvPr/>
        </p:nvSpPr>
        <p:spPr>
          <a:xfrm>
            <a:off x="8606966" y="2166742"/>
            <a:ext cx="209913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465359"/>
                </a:solidFill>
              </a:rPr>
              <a:t>Negative Selection Process</a:t>
            </a:r>
          </a:p>
        </p:txBody>
      </p:sp>
      <p:sp>
        <p:nvSpPr>
          <p:cNvPr id="14" name="Retângulo 13">
            <a:extLst>
              <a:ext uri="{FF2B5EF4-FFF2-40B4-BE49-F238E27FC236}">
                <a16:creationId xmlns:a16="http://schemas.microsoft.com/office/drawing/2014/main" id="{674035CE-513B-4471-503D-0D21D384EC28}"/>
              </a:ext>
            </a:extLst>
          </p:cNvPr>
          <p:cNvSpPr/>
          <p:nvPr/>
        </p:nvSpPr>
        <p:spPr>
          <a:xfrm>
            <a:off x="6261641" y="3288639"/>
            <a:ext cx="38297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T-cells are matured in the Thymus</a:t>
            </a:r>
          </a:p>
        </p:txBody>
      </p:sp>
      <p:sp>
        <p:nvSpPr>
          <p:cNvPr id="15" name="Retângulo 14">
            <a:extLst>
              <a:ext uri="{FF2B5EF4-FFF2-40B4-BE49-F238E27FC236}">
                <a16:creationId xmlns:a16="http://schemas.microsoft.com/office/drawing/2014/main" id="{CF11EC40-0E37-7DB6-0BBF-0607B96CE72F}"/>
              </a:ext>
            </a:extLst>
          </p:cNvPr>
          <p:cNvSpPr/>
          <p:nvPr/>
        </p:nvSpPr>
        <p:spPr>
          <a:xfrm>
            <a:off x="6261641" y="3753877"/>
            <a:ext cx="469065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Receptors are differentiated by a pseudo-random genetic rearrangement process</a:t>
            </a:r>
          </a:p>
        </p:txBody>
      </p:sp>
      <p:sp>
        <p:nvSpPr>
          <p:cNvPr id="16" name="Retângulo 15">
            <a:extLst>
              <a:ext uri="{FF2B5EF4-FFF2-40B4-BE49-F238E27FC236}">
                <a16:creationId xmlns:a16="http://schemas.microsoft.com/office/drawing/2014/main" id="{BBEBB519-1B13-F66C-ACDC-5390EEC955C2}"/>
              </a:ext>
            </a:extLst>
          </p:cNvPr>
          <p:cNvSpPr/>
          <p:nvPr/>
        </p:nvSpPr>
        <p:spPr>
          <a:xfrm>
            <a:off x="6261641" y="4219115"/>
            <a:ext cx="469065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Tested against self-cells</a:t>
            </a:r>
          </a:p>
        </p:txBody>
      </p:sp>
      <p:sp>
        <p:nvSpPr>
          <p:cNvPr id="17" name="Retângulo 16">
            <a:extLst>
              <a:ext uri="{FF2B5EF4-FFF2-40B4-BE49-F238E27FC236}">
                <a16:creationId xmlns:a16="http://schemas.microsoft.com/office/drawing/2014/main" id="{ADA4677E-8A89-CE95-2225-E9F66F5D7AB1}"/>
              </a:ext>
            </a:extLst>
          </p:cNvPr>
          <p:cNvSpPr/>
          <p:nvPr/>
        </p:nvSpPr>
        <p:spPr>
          <a:xfrm>
            <a:off x="6261641" y="4684353"/>
            <a:ext cx="1078959"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Bind?</a:t>
            </a:r>
          </a:p>
        </p:txBody>
      </p:sp>
      <p:sp>
        <p:nvSpPr>
          <p:cNvPr id="18" name="Retângulo 17">
            <a:extLst>
              <a:ext uri="{FF2B5EF4-FFF2-40B4-BE49-F238E27FC236}">
                <a16:creationId xmlns:a16="http://schemas.microsoft.com/office/drawing/2014/main" id="{15D317A8-0832-0EE6-2E61-FA40529C9CE9}"/>
              </a:ext>
            </a:extLst>
          </p:cNvPr>
          <p:cNvSpPr/>
          <p:nvPr/>
        </p:nvSpPr>
        <p:spPr>
          <a:xfrm>
            <a:off x="7207619" y="4684353"/>
            <a:ext cx="129775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1CADE4"/>
              </a:buClr>
            </a:pPr>
            <a:r>
              <a:rPr lang="en-US" sz="1600" dirty="0">
                <a:solidFill>
                  <a:srgbClr val="465359"/>
                </a:solidFill>
              </a:rPr>
              <a:t>Discard</a:t>
            </a:r>
            <a:r>
              <a:rPr lang="pt-BR" sz="1600" dirty="0">
                <a:solidFill>
                  <a:srgbClr val="465359"/>
                </a:solidFill>
              </a:rPr>
              <a:t>!</a:t>
            </a:r>
            <a:endParaRPr lang="en-US" sz="1600" dirty="0">
              <a:solidFill>
                <a:srgbClr val="465359"/>
              </a:solidFill>
            </a:endParaRPr>
          </a:p>
        </p:txBody>
      </p:sp>
      <p:sp>
        <p:nvSpPr>
          <p:cNvPr id="19" name="Retângulo 18">
            <a:extLst>
              <a:ext uri="{FF2B5EF4-FFF2-40B4-BE49-F238E27FC236}">
                <a16:creationId xmlns:a16="http://schemas.microsoft.com/office/drawing/2014/main" id="{92B9D637-1FC5-6532-96BF-FE846831FDA9}"/>
              </a:ext>
            </a:extLst>
          </p:cNvPr>
          <p:cNvSpPr/>
          <p:nvPr/>
        </p:nvSpPr>
        <p:spPr>
          <a:xfrm>
            <a:off x="6261641" y="5149592"/>
            <a:ext cx="1764759"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Did not Bind?</a:t>
            </a:r>
          </a:p>
        </p:txBody>
      </p:sp>
      <p:sp>
        <p:nvSpPr>
          <p:cNvPr id="20" name="Retângulo 19">
            <a:extLst>
              <a:ext uri="{FF2B5EF4-FFF2-40B4-BE49-F238E27FC236}">
                <a16:creationId xmlns:a16="http://schemas.microsoft.com/office/drawing/2014/main" id="{EA93B459-17A8-0DEE-D0D0-6366B5C06B66}"/>
              </a:ext>
            </a:extLst>
          </p:cNvPr>
          <p:cNvSpPr/>
          <p:nvPr/>
        </p:nvSpPr>
        <p:spPr>
          <a:xfrm>
            <a:off x="7856493" y="5149592"/>
            <a:ext cx="2849606"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1CADE4"/>
              </a:buClr>
            </a:pPr>
            <a:r>
              <a:rPr lang="en-US" sz="1600" dirty="0">
                <a:solidFill>
                  <a:srgbClr val="465359"/>
                </a:solidFill>
              </a:rPr>
              <a:t>Seen as </a:t>
            </a:r>
            <a:r>
              <a:rPr lang="en-US" sz="1600" dirty="0" err="1">
                <a:solidFill>
                  <a:srgbClr val="465359"/>
                </a:solidFill>
              </a:rPr>
              <a:t>Nonself</a:t>
            </a:r>
            <a:r>
              <a:rPr lang="en-US" sz="1600" dirty="0">
                <a:solidFill>
                  <a:srgbClr val="465359"/>
                </a:solidFill>
              </a:rPr>
              <a:t> detector cell</a:t>
            </a:r>
          </a:p>
        </p:txBody>
      </p:sp>
      <p:grpSp>
        <p:nvGrpSpPr>
          <p:cNvPr id="25" name="Gráfico 23">
            <a:extLst>
              <a:ext uri="{FF2B5EF4-FFF2-40B4-BE49-F238E27FC236}">
                <a16:creationId xmlns:a16="http://schemas.microsoft.com/office/drawing/2014/main" id="{3A5F2B40-9723-3B4F-A905-A60BC38E1E2D}"/>
              </a:ext>
            </a:extLst>
          </p:cNvPr>
          <p:cNvGrpSpPr/>
          <p:nvPr/>
        </p:nvGrpSpPr>
        <p:grpSpPr>
          <a:xfrm>
            <a:off x="4930327" y="5577692"/>
            <a:ext cx="1067777" cy="1073424"/>
            <a:chOff x="4208226" y="1522986"/>
            <a:chExt cx="3788697" cy="3808733"/>
          </a:xfrm>
          <a:solidFill>
            <a:srgbClr val="1CADE4"/>
          </a:solidFill>
        </p:grpSpPr>
        <p:sp>
          <p:nvSpPr>
            <p:cNvPr id="26" name="Forma Livre: Forma 25">
              <a:extLst>
                <a:ext uri="{FF2B5EF4-FFF2-40B4-BE49-F238E27FC236}">
                  <a16:creationId xmlns:a16="http://schemas.microsoft.com/office/drawing/2014/main" id="{C37CD04D-B21D-A593-6A8F-016F5D7FD330}"/>
                </a:ext>
              </a:extLst>
            </p:cNvPr>
            <p:cNvSpPr/>
            <p:nvPr/>
          </p:nvSpPr>
          <p:spPr>
            <a:xfrm flipV="1">
              <a:off x="4208226" y="1522986"/>
              <a:ext cx="3788697" cy="3808733"/>
            </a:xfrm>
            <a:custGeom>
              <a:avLst/>
              <a:gdLst>
                <a:gd name="connsiteX0" fmla="*/ 2000203 w 3788697"/>
                <a:gd name="connsiteY0" fmla="*/ 3706855 h 3808733"/>
                <a:gd name="connsiteX1" fmla="*/ 1893503 w 3788697"/>
                <a:gd name="connsiteY1" fmla="*/ 3598330 h 3808733"/>
                <a:gd name="connsiteX2" fmla="*/ 1791363 w 3788697"/>
                <a:gd name="connsiteY2" fmla="*/ 3702295 h 3808733"/>
                <a:gd name="connsiteX3" fmla="*/ 1677367 w 3788697"/>
                <a:gd name="connsiteY3" fmla="*/ 3805347 h 3808733"/>
                <a:gd name="connsiteX4" fmla="*/ 1659127 w 3788697"/>
                <a:gd name="connsiteY4" fmla="*/ 3790756 h 3808733"/>
                <a:gd name="connsiteX5" fmla="*/ 1719317 w 3788697"/>
                <a:gd name="connsiteY5" fmla="*/ 3710502 h 3808733"/>
                <a:gd name="connsiteX6" fmla="*/ 1714757 w 3788697"/>
                <a:gd name="connsiteY6" fmla="*/ 3695911 h 3808733"/>
                <a:gd name="connsiteX7" fmla="*/ 1630856 w 3788697"/>
                <a:gd name="connsiteY7" fmla="*/ 3747893 h 3808733"/>
                <a:gd name="connsiteX8" fmla="*/ 1697430 w 3788697"/>
                <a:gd name="connsiteY8" fmla="*/ 3650313 h 3808733"/>
                <a:gd name="connsiteX9" fmla="*/ 1790451 w 3788697"/>
                <a:gd name="connsiteY9" fmla="*/ 3579179 h 3808733"/>
                <a:gd name="connsiteX10" fmla="*/ 1796835 w 3788697"/>
                <a:gd name="connsiteY10" fmla="*/ 3617482 h 3808733"/>
                <a:gd name="connsiteX11" fmla="*/ 1791363 w 3788697"/>
                <a:gd name="connsiteY11" fmla="*/ 3645753 h 3808733"/>
                <a:gd name="connsiteX12" fmla="*/ 1819634 w 3788697"/>
                <a:gd name="connsiteY12" fmla="*/ 3619306 h 3808733"/>
                <a:gd name="connsiteX13" fmla="*/ 1847905 w 3788697"/>
                <a:gd name="connsiteY13" fmla="*/ 3591947 h 3808733"/>
                <a:gd name="connsiteX14" fmla="*/ 1847905 w 3788697"/>
                <a:gd name="connsiteY14" fmla="*/ 3422321 h 3808733"/>
                <a:gd name="connsiteX15" fmla="*/ 1847905 w 3788697"/>
                <a:gd name="connsiteY15" fmla="*/ 3251783 h 3808733"/>
                <a:gd name="connsiteX16" fmla="*/ 1771299 w 3788697"/>
                <a:gd name="connsiteY16" fmla="*/ 3246311 h 3808733"/>
                <a:gd name="connsiteX17" fmla="*/ 1016190 w 3788697"/>
                <a:gd name="connsiteY17" fmla="*/ 2936242 h 3808733"/>
                <a:gd name="connsiteX18" fmla="*/ 956912 w 3788697"/>
                <a:gd name="connsiteY18" fmla="*/ 2886083 h 3808733"/>
                <a:gd name="connsiteX19" fmla="*/ 845652 w 3788697"/>
                <a:gd name="connsiteY19" fmla="*/ 2997343 h 3808733"/>
                <a:gd name="connsiteX20" fmla="*/ 736216 w 3788697"/>
                <a:gd name="connsiteY20" fmla="*/ 3144170 h 3808733"/>
                <a:gd name="connsiteX21" fmla="*/ 741687 w 3788697"/>
                <a:gd name="connsiteY21" fmla="*/ 3160586 h 3808733"/>
                <a:gd name="connsiteX22" fmla="*/ 768135 w 3788697"/>
                <a:gd name="connsiteY22" fmla="*/ 3139610 h 3808733"/>
                <a:gd name="connsiteX23" fmla="*/ 790022 w 3788697"/>
                <a:gd name="connsiteY23" fmla="*/ 3139610 h 3808733"/>
                <a:gd name="connsiteX24" fmla="*/ 790022 w 3788697"/>
                <a:gd name="connsiteY24" fmla="*/ 3253606 h 3808733"/>
                <a:gd name="connsiteX25" fmla="*/ 790022 w 3788697"/>
                <a:gd name="connsiteY25" fmla="*/ 3367602 h 3808733"/>
                <a:gd name="connsiteX26" fmla="*/ 767223 w 3788697"/>
                <a:gd name="connsiteY26" fmla="*/ 3367602 h 3808733"/>
                <a:gd name="connsiteX27" fmla="*/ 741687 w 3788697"/>
                <a:gd name="connsiteY27" fmla="*/ 3279142 h 3808733"/>
                <a:gd name="connsiteX28" fmla="*/ 738952 w 3788697"/>
                <a:gd name="connsiteY28" fmla="*/ 3189769 h 3808733"/>
                <a:gd name="connsiteX29" fmla="*/ 737128 w 3788697"/>
                <a:gd name="connsiteY29" fmla="*/ 3288261 h 3808733"/>
                <a:gd name="connsiteX30" fmla="*/ 712504 w 3788697"/>
                <a:gd name="connsiteY30" fmla="*/ 3385842 h 3808733"/>
                <a:gd name="connsiteX31" fmla="*/ 689705 w 3788697"/>
                <a:gd name="connsiteY31" fmla="*/ 3385842 h 3808733"/>
                <a:gd name="connsiteX32" fmla="*/ 689705 w 3788697"/>
                <a:gd name="connsiteY32" fmla="*/ 3233543 h 3808733"/>
                <a:gd name="connsiteX33" fmla="*/ 689705 w 3788697"/>
                <a:gd name="connsiteY33" fmla="*/ 3080333 h 3808733"/>
                <a:gd name="connsiteX34" fmla="*/ 539231 w 3788697"/>
                <a:gd name="connsiteY34" fmla="*/ 3083068 h 3808733"/>
                <a:gd name="connsiteX35" fmla="*/ 388756 w 3788697"/>
                <a:gd name="connsiteY35" fmla="*/ 3085804 h 3808733"/>
                <a:gd name="connsiteX36" fmla="*/ 388756 w 3788697"/>
                <a:gd name="connsiteY36" fmla="*/ 3062093 h 3808733"/>
                <a:gd name="connsiteX37" fmla="*/ 388756 w 3788697"/>
                <a:gd name="connsiteY37" fmla="*/ 3039294 h 3808733"/>
                <a:gd name="connsiteX38" fmla="*/ 484512 w 3788697"/>
                <a:gd name="connsiteY38" fmla="*/ 3039294 h 3808733"/>
                <a:gd name="connsiteX39" fmla="*/ 580269 w 3788697"/>
                <a:gd name="connsiteY39" fmla="*/ 3030174 h 3808733"/>
                <a:gd name="connsiteX40" fmla="*/ 489072 w 3788697"/>
                <a:gd name="connsiteY40" fmla="*/ 3021055 h 3808733"/>
                <a:gd name="connsiteX41" fmla="*/ 397875 w 3788697"/>
                <a:gd name="connsiteY41" fmla="*/ 3021055 h 3808733"/>
                <a:gd name="connsiteX42" fmla="*/ 397875 w 3788697"/>
                <a:gd name="connsiteY42" fmla="*/ 2998255 h 3808733"/>
                <a:gd name="connsiteX43" fmla="*/ 397875 w 3788697"/>
                <a:gd name="connsiteY43" fmla="*/ 2974544 h 3808733"/>
                <a:gd name="connsiteX44" fmla="*/ 510048 w 3788697"/>
                <a:gd name="connsiteY44" fmla="*/ 2977280 h 3808733"/>
                <a:gd name="connsiteX45" fmla="*/ 624044 w 3788697"/>
                <a:gd name="connsiteY45" fmla="*/ 3000991 h 3808733"/>
                <a:gd name="connsiteX46" fmla="*/ 608540 w 3788697"/>
                <a:gd name="connsiteY46" fmla="*/ 3021055 h 3808733"/>
                <a:gd name="connsiteX47" fmla="*/ 589389 w 3788697"/>
                <a:gd name="connsiteY47" fmla="*/ 3030174 h 3808733"/>
                <a:gd name="connsiteX48" fmla="*/ 624044 w 3788697"/>
                <a:gd name="connsiteY48" fmla="*/ 3039294 h 3808733"/>
                <a:gd name="connsiteX49" fmla="*/ 767223 w 3788697"/>
                <a:gd name="connsiteY49" fmla="*/ 2929858 h 3808733"/>
                <a:gd name="connsiteX50" fmla="*/ 867539 w 3788697"/>
                <a:gd name="connsiteY50" fmla="*/ 2807654 h 3808733"/>
                <a:gd name="connsiteX51" fmla="*/ 798229 w 3788697"/>
                <a:gd name="connsiteY51" fmla="*/ 2716457 h 3808733"/>
                <a:gd name="connsiteX52" fmla="*/ 532847 w 3788697"/>
                <a:gd name="connsiteY52" fmla="*/ 2054368 h 3808733"/>
                <a:gd name="connsiteX53" fmla="*/ 521903 w 3788697"/>
                <a:gd name="connsiteY53" fmla="*/ 1954052 h 3808733"/>
                <a:gd name="connsiteX54" fmla="*/ 363221 w 3788697"/>
                <a:gd name="connsiteY54" fmla="*/ 1954052 h 3808733"/>
                <a:gd name="connsiteX55" fmla="*/ 203626 w 3788697"/>
                <a:gd name="connsiteY55" fmla="*/ 1954052 h 3808733"/>
                <a:gd name="connsiteX56" fmla="*/ 112429 w 3788697"/>
                <a:gd name="connsiteY56" fmla="*/ 2049809 h 3808733"/>
                <a:gd name="connsiteX57" fmla="*/ 9377 w 3788697"/>
                <a:gd name="connsiteY57" fmla="*/ 2135534 h 3808733"/>
                <a:gd name="connsiteX58" fmla="*/ -3390 w 3788697"/>
                <a:gd name="connsiteY58" fmla="*/ 2114558 h 3808733"/>
                <a:gd name="connsiteX59" fmla="*/ 104222 w 3788697"/>
                <a:gd name="connsiteY59" fmla="*/ 1996914 h 3808733"/>
                <a:gd name="connsiteX60" fmla="*/ 202714 w 3788697"/>
                <a:gd name="connsiteY60" fmla="*/ 1890214 h 3808733"/>
                <a:gd name="connsiteX61" fmla="*/ -3390 w 3788697"/>
                <a:gd name="connsiteY61" fmla="*/ 1684109 h 3808733"/>
                <a:gd name="connsiteX62" fmla="*/ 8465 w 3788697"/>
                <a:gd name="connsiteY62" fmla="*/ 1664046 h 3808733"/>
                <a:gd name="connsiteX63" fmla="*/ 87806 w 3788697"/>
                <a:gd name="connsiteY63" fmla="*/ 1721500 h 3808733"/>
                <a:gd name="connsiteX64" fmla="*/ 163500 w 3788697"/>
                <a:gd name="connsiteY64" fmla="*/ 1783514 h 3808733"/>
                <a:gd name="connsiteX65" fmla="*/ 106046 w 3788697"/>
                <a:gd name="connsiteY65" fmla="*/ 1712380 h 3808733"/>
                <a:gd name="connsiteX66" fmla="*/ 55887 w 3788697"/>
                <a:gd name="connsiteY66" fmla="*/ 1634863 h 3808733"/>
                <a:gd name="connsiteX67" fmla="*/ 151644 w 3788697"/>
                <a:gd name="connsiteY67" fmla="*/ 1703261 h 3808733"/>
                <a:gd name="connsiteX68" fmla="*/ 218218 w 3788697"/>
                <a:gd name="connsiteY68" fmla="*/ 1800841 h 3808733"/>
                <a:gd name="connsiteX69" fmla="*/ 188123 w 3788697"/>
                <a:gd name="connsiteY69" fmla="*/ 1803577 h 3808733"/>
                <a:gd name="connsiteX70" fmla="*/ 185387 w 3788697"/>
                <a:gd name="connsiteY70" fmla="*/ 1828200 h 3808733"/>
                <a:gd name="connsiteX71" fmla="*/ 210010 w 3788697"/>
                <a:gd name="connsiteY71" fmla="*/ 1853735 h 3808733"/>
                <a:gd name="connsiteX72" fmla="*/ 366869 w 3788697"/>
                <a:gd name="connsiteY72" fmla="*/ 1853735 h 3808733"/>
                <a:gd name="connsiteX73" fmla="*/ 524639 w 3788697"/>
                <a:gd name="connsiteY73" fmla="*/ 1853735 h 3808733"/>
                <a:gd name="connsiteX74" fmla="*/ 529199 w 3788697"/>
                <a:gd name="connsiteY74" fmla="*/ 1815433 h 3808733"/>
                <a:gd name="connsiteX75" fmla="*/ 634075 w 3788697"/>
                <a:gd name="connsiteY75" fmla="*/ 1374952 h 3808733"/>
                <a:gd name="connsiteX76" fmla="*/ 848388 w 3788697"/>
                <a:gd name="connsiteY76" fmla="*/ 1023844 h 3808733"/>
                <a:gd name="connsiteX77" fmla="*/ 890338 w 3788697"/>
                <a:gd name="connsiteY77" fmla="*/ 973686 h 3808733"/>
                <a:gd name="connsiteX78" fmla="*/ 774518 w 3788697"/>
                <a:gd name="connsiteY78" fmla="*/ 857866 h 3808733"/>
                <a:gd name="connsiteX79" fmla="*/ 621308 w 3788697"/>
                <a:gd name="connsiteY79" fmla="*/ 742046 h 3808733"/>
                <a:gd name="connsiteX80" fmla="*/ 605804 w 3788697"/>
                <a:gd name="connsiteY80" fmla="*/ 747518 h 3808733"/>
                <a:gd name="connsiteX81" fmla="*/ 625868 w 3788697"/>
                <a:gd name="connsiteY81" fmla="*/ 773965 h 3808733"/>
                <a:gd name="connsiteX82" fmla="*/ 625868 w 3788697"/>
                <a:gd name="connsiteY82" fmla="*/ 795852 h 3808733"/>
                <a:gd name="connsiteX83" fmla="*/ 510960 w 3788697"/>
                <a:gd name="connsiteY83" fmla="*/ 795852 h 3808733"/>
                <a:gd name="connsiteX84" fmla="*/ 399699 w 3788697"/>
                <a:gd name="connsiteY84" fmla="*/ 775789 h 3808733"/>
                <a:gd name="connsiteX85" fmla="*/ 493632 w 3788697"/>
                <a:gd name="connsiteY85" fmla="*/ 749342 h 3808733"/>
                <a:gd name="connsiteX86" fmla="*/ 584829 w 3788697"/>
                <a:gd name="connsiteY86" fmla="*/ 744782 h 3808733"/>
                <a:gd name="connsiteX87" fmla="*/ 487248 w 3788697"/>
                <a:gd name="connsiteY87" fmla="*/ 742958 h 3808733"/>
                <a:gd name="connsiteX88" fmla="*/ 388756 w 3788697"/>
                <a:gd name="connsiteY88" fmla="*/ 741134 h 3808733"/>
                <a:gd name="connsiteX89" fmla="*/ 388756 w 3788697"/>
                <a:gd name="connsiteY89" fmla="*/ 718335 h 3808733"/>
                <a:gd name="connsiteX90" fmla="*/ 388756 w 3788697"/>
                <a:gd name="connsiteY90" fmla="*/ 694624 h 3808733"/>
                <a:gd name="connsiteX91" fmla="*/ 539231 w 3788697"/>
                <a:gd name="connsiteY91" fmla="*/ 697360 h 3808733"/>
                <a:gd name="connsiteX92" fmla="*/ 689705 w 3788697"/>
                <a:gd name="connsiteY92" fmla="*/ 700096 h 3808733"/>
                <a:gd name="connsiteX93" fmla="*/ 689705 w 3788697"/>
                <a:gd name="connsiteY93" fmla="*/ 546885 h 3808733"/>
                <a:gd name="connsiteX94" fmla="*/ 689705 w 3788697"/>
                <a:gd name="connsiteY94" fmla="*/ 393674 h 3808733"/>
                <a:gd name="connsiteX95" fmla="*/ 710681 w 3788697"/>
                <a:gd name="connsiteY95" fmla="*/ 396410 h 3808733"/>
                <a:gd name="connsiteX96" fmla="*/ 735304 w 3788697"/>
                <a:gd name="connsiteY96" fmla="*/ 499463 h 3808733"/>
                <a:gd name="connsiteX97" fmla="*/ 740775 w 3788697"/>
                <a:gd name="connsiteY97" fmla="*/ 599779 h 3808733"/>
                <a:gd name="connsiteX98" fmla="*/ 744423 w 3788697"/>
                <a:gd name="connsiteY98" fmla="*/ 504023 h 3808733"/>
                <a:gd name="connsiteX99" fmla="*/ 769958 w 3788697"/>
                <a:gd name="connsiteY99" fmla="*/ 405530 h 3808733"/>
                <a:gd name="connsiteX100" fmla="*/ 790022 w 3788697"/>
                <a:gd name="connsiteY100" fmla="*/ 516790 h 3808733"/>
                <a:gd name="connsiteX101" fmla="*/ 790022 w 3788697"/>
                <a:gd name="connsiteY101" fmla="*/ 631698 h 3808733"/>
                <a:gd name="connsiteX102" fmla="*/ 768135 w 3788697"/>
                <a:gd name="connsiteY102" fmla="*/ 631698 h 3808733"/>
                <a:gd name="connsiteX103" fmla="*/ 741687 w 3788697"/>
                <a:gd name="connsiteY103" fmla="*/ 615283 h 3808733"/>
                <a:gd name="connsiteX104" fmla="*/ 736216 w 3788697"/>
                <a:gd name="connsiteY104" fmla="*/ 636258 h 3808733"/>
                <a:gd name="connsiteX105" fmla="*/ 849300 w 3788697"/>
                <a:gd name="connsiteY105" fmla="*/ 786733 h 3808733"/>
                <a:gd name="connsiteX106" fmla="*/ 963296 w 3788697"/>
                <a:gd name="connsiteY106" fmla="*/ 899817 h 3808733"/>
                <a:gd name="connsiteX107" fmla="*/ 987919 w 3788697"/>
                <a:gd name="connsiteY107" fmla="*/ 879753 h 3808733"/>
                <a:gd name="connsiteX108" fmla="*/ 1768564 w 3788697"/>
                <a:gd name="connsiteY108" fmla="*/ 544149 h 3808733"/>
                <a:gd name="connsiteX109" fmla="*/ 1838785 w 3788697"/>
                <a:gd name="connsiteY109" fmla="*/ 537765 h 3808733"/>
                <a:gd name="connsiteX110" fmla="*/ 1838785 w 3788697"/>
                <a:gd name="connsiteY110" fmla="*/ 373611 h 3808733"/>
                <a:gd name="connsiteX111" fmla="*/ 1838785 w 3788697"/>
                <a:gd name="connsiteY111" fmla="*/ 209457 h 3808733"/>
                <a:gd name="connsiteX112" fmla="*/ 1747588 w 3788697"/>
                <a:gd name="connsiteY112" fmla="*/ 123732 h 3808733"/>
                <a:gd name="connsiteX113" fmla="*/ 1666423 w 3788697"/>
                <a:gd name="connsiteY113" fmla="*/ -3032 h 3808733"/>
                <a:gd name="connsiteX114" fmla="*/ 1885295 w 3788697"/>
                <a:gd name="connsiteY114" fmla="*/ 221312 h 3808733"/>
                <a:gd name="connsiteX115" fmla="*/ 1894415 w 3788697"/>
                <a:gd name="connsiteY115" fmla="*/ 216753 h 3808733"/>
                <a:gd name="connsiteX116" fmla="*/ 2002939 w 3788697"/>
                <a:gd name="connsiteY116" fmla="*/ 89077 h 3808733"/>
                <a:gd name="connsiteX117" fmla="*/ 2118759 w 3788697"/>
                <a:gd name="connsiteY117" fmla="*/ 5176 h 3808733"/>
                <a:gd name="connsiteX118" fmla="*/ 2066777 w 3788697"/>
                <a:gd name="connsiteY118" fmla="*/ 89077 h 3808733"/>
                <a:gd name="connsiteX119" fmla="*/ 2005675 w 3788697"/>
                <a:gd name="connsiteY119" fmla="*/ 163858 h 3808733"/>
                <a:gd name="connsiteX120" fmla="*/ 2075897 w 3788697"/>
                <a:gd name="connsiteY120" fmla="*/ 107316 h 3808733"/>
                <a:gd name="connsiteX121" fmla="*/ 2153414 w 3788697"/>
                <a:gd name="connsiteY121" fmla="*/ 58070 h 3808733"/>
                <a:gd name="connsiteX122" fmla="*/ 2085928 w 3788697"/>
                <a:gd name="connsiteY122" fmla="*/ 152003 h 3808733"/>
                <a:gd name="connsiteX123" fmla="*/ 1989260 w 3788697"/>
                <a:gd name="connsiteY123" fmla="*/ 221312 h 3808733"/>
                <a:gd name="connsiteX124" fmla="*/ 1989260 w 3788697"/>
                <a:gd name="connsiteY124" fmla="*/ 193953 h 3808733"/>
                <a:gd name="connsiteX125" fmla="*/ 1964637 w 3788697"/>
                <a:gd name="connsiteY125" fmla="*/ 191218 h 3808733"/>
                <a:gd name="connsiteX126" fmla="*/ 1939102 w 3788697"/>
                <a:gd name="connsiteY126" fmla="*/ 215841 h 3808733"/>
                <a:gd name="connsiteX127" fmla="*/ 1939102 w 3788697"/>
                <a:gd name="connsiteY127" fmla="*/ 380907 h 3808733"/>
                <a:gd name="connsiteX128" fmla="*/ 1939102 w 3788697"/>
                <a:gd name="connsiteY128" fmla="*/ 546885 h 3808733"/>
                <a:gd name="connsiteX129" fmla="*/ 2013883 w 3788697"/>
                <a:gd name="connsiteY129" fmla="*/ 553269 h 3808733"/>
                <a:gd name="connsiteX130" fmla="*/ 2754401 w 3788697"/>
                <a:gd name="connsiteY130" fmla="*/ 861514 h 3808733"/>
                <a:gd name="connsiteX131" fmla="*/ 2819151 w 3788697"/>
                <a:gd name="connsiteY131" fmla="*/ 914408 h 3808733"/>
                <a:gd name="connsiteX132" fmla="*/ 2934971 w 3788697"/>
                <a:gd name="connsiteY132" fmla="*/ 798588 h 3808733"/>
                <a:gd name="connsiteX133" fmla="*/ 3051703 w 3788697"/>
                <a:gd name="connsiteY133" fmla="*/ 648114 h 3808733"/>
                <a:gd name="connsiteX134" fmla="*/ 3042583 w 3788697"/>
                <a:gd name="connsiteY134" fmla="*/ 613459 h 3808733"/>
                <a:gd name="connsiteX135" fmla="*/ 3033463 w 3788697"/>
                <a:gd name="connsiteY135" fmla="*/ 631698 h 3808733"/>
                <a:gd name="connsiteX136" fmla="*/ 3010664 w 3788697"/>
                <a:gd name="connsiteY136" fmla="*/ 649937 h 3808733"/>
                <a:gd name="connsiteX137" fmla="*/ 2987865 w 3788697"/>
                <a:gd name="connsiteY137" fmla="*/ 649937 h 3808733"/>
                <a:gd name="connsiteX138" fmla="*/ 2987865 w 3788697"/>
                <a:gd name="connsiteY138" fmla="*/ 535941 h 3808733"/>
                <a:gd name="connsiteX139" fmla="*/ 2987865 w 3788697"/>
                <a:gd name="connsiteY139" fmla="*/ 421945 h 3808733"/>
                <a:gd name="connsiteX140" fmla="*/ 3010664 w 3788697"/>
                <a:gd name="connsiteY140" fmla="*/ 421945 h 3808733"/>
                <a:gd name="connsiteX141" fmla="*/ 3033463 w 3788697"/>
                <a:gd name="connsiteY141" fmla="*/ 421945 h 3808733"/>
                <a:gd name="connsiteX142" fmla="*/ 3033463 w 3788697"/>
                <a:gd name="connsiteY142" fmla="*/ 513142 h 3808733"/>
                <a:gd name="connsiteX143" fmla="*/ 3042583 w 3788697"/>
                <a:gd name="connsiteY143" fmla="*/ 604339 h 3808733"/>
                <a:gd name="connsiteX144" fmla="*/ 3051703 w 3788697"/>
                <a:gd name="connsiteY144" fmla="*/ 508582 h 3808733"/>
                <a:gd name="connsiteX145" fmla="*/ 3051703 w 3788697"/>
                <a:gd name="connsiteY145" fmla="*/ 412826 h 3808733"/>
                <a:gd name="connsiteX146" fmla="*/ 3074502 w 3788697"/>
                <a:gd name="connsiteY146" fmla="*/ 412826 h 3808733"/>
                <a:gd name="connsiteX147" fmla="*/ 3098213 w 3788697"/>
                <a:gd name="connsiteY147" fmla="*/ 412826 h 3808733"/>
                <a:gd name="connsiteX148" fmla="*/ 3095477 w 3788697"/>
                <a:gd name="connsiteY148" fmla="*/ 563301 h 3808733"/>
                <a:gd name="connsiteX149" fmla="*/ 3092741 w 3788697"/>
                <a:gd name="connsiteY149" fmla="*/ 713775 h 3808733"/>
                <a:gd name="connsiteX150" fmla="*/ 3245952 w 3788697"/>
                <a:gd name="connsiteY150" fmla="*/ 713775 h 3808733"/>
                <a:gd name="connsiteX151" fmla="*/ 3398251 w 3788697"/>
                <a:gd name="connsiteY151" fmla="*/ 732015 h 3808733"/>
                <a:gd name="connsiteX152" fmla="*/ 3303406 w 3788697"/>
                <a:gd name="connsiteY152" fmla="*/ 750254 h 3808733"/>
                <a:gd name="connsiteX153" fmla="*/ 3290638 w 3788697"/>
                <a:gd name="connsiteY153" fmla="*/ 770317 h 3808733"/>
                <a:gd name="connsiteX154" fmla="*/ 3387307 w 3788697"/>
                <a:gd name="connsiteY154" fmla="*/ 794028 h 3808733"/>
                <a:gd name="connsiteX155" fmla="*/ 3276047 w 3788697"/>
                <a:gd name="connsiteY155" fmla="*/ 814092 h 3808733"/>
                <a:gd name="connsiteX156" fmla="*/ 3161139 w 3788697"/>
                <a:gd name="connsiteY156" fmla="*/ 814092 h 3808733"/>
                <a:gd name="connsiteX157" fmla="*/ 3161139 w 3788697"/>
                <a:gd name="connsiteY157" fmla="*/ 791293 h 3808733"/>
                <a:gd name="connsiteX158" fmla="*/ 3170259 w 3788697"/>
                <a:gd name="connsiteY158" fmla="*/ 768493 h 3808733"/>
                <a:gd name="connsiteX159" fmla="*/ 3179378 w 3788697"/>
                <a:gd name="connsiteY159" fmla="*/ 759374 h 3808733"/>
                <a:gd name="connsiteX160" fmla="*/ 3149283 w 3788697"/>
                <a:gd name="connsiteY160" fmla="*/ 750254 h 3808733"/>
                <a:gd name="connsiteX161" fmla="*/ 3002456 w 3788697"/>
                <a:gd name="connsiteY161" fmla="*/ 867898 h 3808733"/>
                <a:gd name="connsiteX162" fmla="*/ 2893932 w 3788697"/>
                <a:gd name="connsiteY162" fmla="*/ 998309 h 3808733"/>
                <a:gd name="connsiteX163" fmla="*/ 2950474 w 3788697"/>
                <a:gd name="connsiteY163" fmla="*/ 1069443 h 3808733"/>
                <a:gd name="connsiteX164" fmla="*/ 3171171 w 3788697"/>
                <a:gd name="connsiteY164" fmla="*/ 1478917 h 3808733"/>
                <a:gd name="connsiteX165" fmla="*/ 3234096 w 3788697"/>
                <a:gd name="connsiteY165" fmla="*/ 1778954 h 3808733"/>
                <a:gd name="connsiteX166" fmla="*/ 3406458 w 3788697"/>
                <a:gd name="connsiteY166" fmla="*/ 1853735 h 3808733"/>
                <a:gd name="connsiteX167" fmla="*/ 3567877 w 3788697"/>
                <a:gd name="connsiteY167" fmla="*/ 1853735 h 3808733"/>
                <a:gd name="connsiteX168" fmla="*/ 3594324 w 3788697"/>
                <a:gd name="connsiteY168" fmla="*/ 1826376 h 3808733"/>
                <a:gd name="connsiteX169" fmla="*/ 3589764 w 3788697"/>
                <a:gd name="connsiteY169" fmla="*/ 1808137 h 3808733"/>
                <a:gd name="connsiteX170" fmla="*/ 3561493 w 3788697"/>
                <a:gd name="connsiteY170" fmla="*/ 1802665 h 3808733"/>
                <a:gd name="connsiteX171" fmla="*/ 3631714 w 3788697"/>
                <a:gd name="connsiteY171" fmla="*/ 1706909 h 3808733"/>
                <a:gd name="connsiteX172" fmla="*/ 3725647 w 3788697"/>
                <a:gd name="connsiteY172" fmla="*/ 1639423 h 3808733"/>
                <a:gd name="connsiteX173" fmla="*/ 3678225 w 3788697"/>
                <a:gd name="connsiteY173" fmla="*/ 1715116 h 3808733"/>
                <a:gd name="connsiteX174" fmla="*/ 3617123 w 3788697"/>
                <a:gd name="connsiteY174" fmla="*/ 1785338 h 3808733"/>
                <a:gd name="connsiteX175" fmla="*/ 3688256 w 3788697"/>
                <a:gd name="connsiteY175" fmla="*/ 1723324 h 3808733"/>
                <a:gd name="connsiteX176" fmla="*/ 3770334 w 3788697"/>
                <a:gd name="connsiteY176" fmla="*/ 1664046 h 3808733"/>
                <a:gd name="connsiteX177" fmla="*/ 3781277 w 3788697"/>
                <a:gd name="connsiteY177" fmla="*/ 1685021 h 3808733"/>
                <a:gd name="connsiteX178" fmla="*/ 3679137 w 3788697"/>
                <a:gd name="connsiteY178" fmla="*/ 1794457 h 3808733"/>
                <a:gd name="connsiteX179" fmla="*/ 3576084 w 3788697"/>
                <a:gd name="connsiteY179" fmla="*/ 1894774 h 3808733"/>
                <a:gd name="connsiteX180" fmla="*/ 3685521 w 3788697"/>
                <a:gd name="connsiteY180" fmla="*/ 2001474 h 3808733"/>
                <a:gd name="connsiteX181" fmla="*/ 3778541 w 3788697"/>
                <a:gd name="connsiteY181" fmla="*/ 2124590 h 3808733"/>
                <a:gd name="connsiteX182" fmla="*/ 3694640 w 3788697"/>
                <a:gd name="connsiteY182" fmla="*/ 2072608 h 3808733"/>
                <a:gd name="connsiteX183" fmla="*/ 3619859 w 3788697"/>
                <a:gd name="connsiteY183" fmla="*/ 2011506 h 3808733"/>
                <a:gd name="connsiteX184" fmla="*/ 3676401 w 3788697"/>
                <a:gd name="connsiteY184" fmla="*/ 2081727 h 3808733"/>
                <a:gd name="connsiteX185" fmla="*/ 3725647 w 3788697"/>
                <a:gd name="connsiteY185" fmla="*/ 2159245 h 3808733"/>
                <a:gd name="connsiteX186" fmla="*/ 3631714 w 3788697"/>
                <a:gd name="connsiteY186" fmla="*/ 2091759 h 3808733"/>
                <a:gd name="connsiteX187" fmla="*/ 3562405 w 3788697"/>
                <a:gd name="connsiteY187" fmla="*/ 1995090 h 3808733"/>
                <a:gd name="connsiteX188" fmla="*/ 3589764 w 3788697"/>
                <a:gd name="connsiteY188" fmla="*/ 1995090 h 3808733"/>
                <a:gd name="connsiteX189" fmla="*/ 3592500 w 3788697"/>
                <a:gd name="connsiteY189" fmla="*/ 1970467 h 3808733"/>
                <a:gd name="connsiteX190" fmla="*/ 3567877 w 3788697"/>
                <a:gd name="connsiteY190" fmla="*/ 1944932 h 3808733"/>
                <a:gd name="connsiteX191" fmla="*/ 3406458 w 3788697"/>
                <a:gd name="connsiteY191" fmla="*/ 1944932 h 3808733"/>
                <a:gd name="connsiteX192" fmla="*/ 3244128 w 3788697"/>
                <a:gd name="connsiteY192" fmla="*/ 1944932 h 3808733"/>
                <a:gd name="connsiteX193" fmla="*/ 3239568 w 3788697"/>
                <a:gd name="connsiteY193" fmla="*/ 1984147 h 3808733"/>
                <a:gd name="connsiteX194" fmla="*/ 3188498 w 3788697"/>
                <a:gd name="connsiteY194" fmla="*/ 2267769 h 3808733"/>
                <a:gd name="connsiteX195" fmla="*/ 2920379 w 3788697"/>
                <a:gd name="connsiteY195" fmla="*/ 2774823 h 3808733"/>
                <a:gd name="connsiteX196" fmla="*/ 2878429 w 3788697"/>
                <a:gd name="connsiteY196" fmla="*/ 2824981 h 3808733"/>
                <a:gd name="connsiteX197" fmla="*/ 2994249 w 3788697"/>
                <a:gd name="connsiteY197" fmla="*/ 2940801 h 3808733"/>
                <a:gd name="connsiteX198" fmla="*/ 3110069 w 3788697"/>
                <a:gd name="connsiteY198" fmla="*/ 3057533 h 3808733"/>
                <a:gd name="connsiteX199" fmla="*/ 3247776 w 3788697"/>
                <a:gd name="connsiteY199" fmla="*/ 3059357 h 3808733"/>
                <a:gd name="connsiteX200" fmla="*/ 3387307 w 3788697"/>
                <a:gd name="connsiteY200" fmla="*/ 3083068 h 3808733"/>
                <a:gd name="connsiteX201" fmla="*/ 3390955 w 3788697"/>
                <a:gd name="connsiteY201" fmla="*/ 3104044 h 3808733"/>
                <a:gd name="connsiteX202" fmla="*/ 3236832 w 3788697"/>
                <a:gd name="connsiteY202" fmla="*/ 3101308 h 3808733"/>
                <a:gd name="connsiteX203" fmla="*/ 3083622 w 3788697"/>
                <a:gd name="connsiteY203" fmla="*/ 3098572 h 3808733"/>
                <a:gd name="connsiteX204" fmla="*/ 3086358 w 3788697"/>
                <a:gd name="connsiteY204" fmla="*/ 3251783 h 3808733"/>
                <a:gd name="connsiteX205" fmla="*/ 3089093 w 3788697"/>
                <a:gd name="connsiteY205" fmla="*/ 3404081 h 3808733"/>
                <a:gd name="connsiteX206" fmla="*/ 3066294 w 3788697"/>
                <a:gd name="connsiteY206" fmla="*/ 3404081 h 3808733"/>
                <a:gd name="connsiteX207" fmla="*/ 3042583 w 3788697"/>
                <a:gd name="connsiteY207" fmla="*/ 3404081 h 3808733"/>
                <a:gd name="connsiteX208" fmla="*/ 3040759 w 3788697"/>
                <a:gd name="connsiteY208" fmla="*/ 3306501 h 3808733"/>
                <a:gd name="connsiteX209" fmla="*/ 3038935 w 3788697"/>
                <a:gd name="connsiteY209" fmla="*/ 3208008 h 3808733"/>
                <a:gd name="connsiteX210" fmla="*/ 3034375 w 3788697"/>
                <a:gd name="connsiteY210" fmla="*/ 3299205 h 3808733"/>
                <a:gd name="connsiteX211" fmla="*/ 3008840 w 3788697"/>
                <a:gd name="connsiteY211" fmla="*/ 3393138 h 3808733"/>
                <a:gd name="connsiteX212" fmla="*/ 2987865 w 3788697"/>
                <a:gd name="connsiteY212" fmla="*/ 3281877 h 3808733"/>
                <a:gd name="connsiteX213" fmla="*/ 3006104 w 3788697"/>
                <a:gd name="connsiteY213" fmla="*/ 3166969 h 3808733"/>
                <a:gd name="connsiteX214" fmla="*/ 3033463 w 3788697"/>
                <a:gd name="connsiteY214" fmla="*/ 3187945 h 3808733"/>
                <a:gd name="connsiteX215" fmla="*/ 3041671 w 3788697"/>
                <a:gd name="connsiteY215" fmla="*/ 3171529 h 3808733"/>
                <a:gd name="connsiteX216" fmla="*/ 2922203 w 3788697"/>
                <a:gd name="connsiteY216" fmla="*/ 3014671 h 3808733"/>
                <a:gd name="connsiteX217" fmla="*/ 2802735 w 3788697"/>
                <a:gd name="connsiteY217" fmla="*/ 2894291 h 3808733"/>
                <a:gd name="connsiteX218" fmla="*/ 2760785 w 3788697"/>
                <a:gd name="connsiteY218" fmla="*/ 2931682 h 3808733"/>
                <a:gd name="connsiteX219" fmla="*/ 2483547 w 3788697"/>
                <a:gd name="connsiteY219" fmla="*/ 3113163 h 3808733"/>
                <a:gd name="connsiteX220" fmla="*/ 2019355 w 3788697"/>
                <a:gd name="connsiteY220" fmla="*/ 3245399 h 3808733"/>
                <a:gd name="connsiteX221" fmla="*/ 1948221 w 3788697"/>
                <a:gd name="connsiteY221" fmla="*/ 3251783 h 3808733"/>
                <a:gd name="connsiteX222" fmla="*/ 1948221 w 3788697"/>
                <a:gd name="connsiteY222" fmla="*/ 3426880 h 3808733"/>
                <a:gd name="connsiteX223" fmla="*/ 1964637 w 3788697"/>
                <a:gd name="connsiteY223" fmla="*/ 3616570 h 3808733"/>
                <a:gd name="connsiteX224" fmla="*/ 1990172 w 3788697"/>
                <a:gd name="connsiteY224" fmla="*/ 3614746 h 3808733"/>
                <a:gd name="connsiteX225" fmla="*/ 1989260 w 3788697"/>
                <a:gd name="connsiteY225" fmla="*/ 3586475 h 3808733"/>
                <a:gd name="connsiteX226" fmla="*/ 2085928 w 3788697"/>
                <a:gd name="connsiteY226" fmla="*/ 3655784 h 3808733"/>
                <a:gd name="connsiteX227" fmla="*/ 2153414 w 3788697"/>
                <a:gd name="connsiteY227" fmla="*/ 3749717 h 3808733"/>
                <a:gd name="connsiteX228" fmla="*/ 2075897 w 3788697"/>
                <a:gd name="connsiteY228" fmla="*/ 3700471 h 3808733"/>
                <a:gd name="connsiteX229" fmla="*/ 2005675 w 3788697"/>
                <a:gd name="connsiteY229" fmla="*/ 3643929 h 3808733"/>
                <a:gd name="connsiteX230" fmla="*/ 2066777 w 3788697"/>
                <a:gd name="connsiteY230" fmla="*/ 3718710 h 3808733"/>
                <a:gd name="connsiteX231" fmla="*/ 2120583 w 3788697"/>
                <a:gd name="connsiteY231" fmla="*/ 3800787 h 3808733"/>
                <a:gd name="connsiteX232" fmla="*/ 2000203 w 3788697"/>
                <a:gd name="connsiteY232" fmla="*/ 3706855 h 3808733"/>
                <a:gd name="connsiteX233" fmla="*/ 1902623 w 3788697"/>
                <a:gd name="connsiteY233" fmla="*/ 3577355 h 3808733"/>
                <a:gd name="connsiteX234" fmla="*/ 1892591 w 3788697"/>
                <a:gd name="connsiteY234" fmla="*/ 3568235 h 3808733"/>
                <a:gd name="connsiteX235" fmla="*/ 1888943 w 3788697"/>
                <a:gd name="connsiteY235" fmla="*/ 3577355 h 3808733"/>
                <a:gd name="connsiteX236" fmla="*/ 1898975 w 3788697"/>
                <a:gd name="connsiteY236" fmla="*/ 3586475 h 3808733"/>
                <a:gd name="connsiteX237" fmla="*/ 1902623 w 3788697"/>
                <a:gd name="connsiteY237" fmla="*/ 3577355 h 3808733"/>
                <a:gd name="connsiteX238" fmla="*/ 1902623 w 3788697"/>
                <a:gd name="connsiteY238" fmla="*/ 3408641 h 3808733"/>
                <a:gd name="connsiteX239" fmla="*/ 1893503 w 3788697"/>
                <a:gd name="connsiteY239" fmla="*/ 3258166 h 3808733"/>
                <a:gd name="connsiteX240" fmla="*/ 1884384 w 3788697"/>
                <a:gd name="connsiteY240" fmla="*/ 3402257 h 3808733"/>
                <a:gd name="connsiteX241" fmla="*/ 1899887 w 3788697"/>
                <a:gd name="connsiteY241" fmla="*/ 3559116 h 3808733"/>
                <a:gd name="connsiteX242" fmla="*/ 1902623 w 3788697"/>
                <a:gd name="connsiteY242" fmla="*/ 3408641 h 3808733"/>
                <a:gd name="connsiteX243" fmla="*/ 2149766 w 3788697"/>
                <a:gd name="connsiteY243" fmla="*/ 3140522 h 3808733"/>
                <a:gd name="connsiteX244" fmla="*/ 2801823 w 3788697"/>
                <a:gd name="connsiteY244" fmla="*/ 2772999 h 3808733"/>
                <a:gd name="connsiteX245" fmla="*/ 3130132 w 3788697"/>
                <a:gd name="connsiteY245" fmla="*/ 2145565 h 3808733"/>
                <a:gd name="connsiteX246" fmla="*/ 3130132 w 3788697"/>
                <a:gd name="connsiteY246" fmla="*/ 1653102 h 3808733"/>
                <a:gd name="connsiteX247" fmla="*/ 2778112 w 3788697"/>
                <a:gd name="connsiteY247" fmla="*/ 1005605 h 3808733"/>
                <a:gd name="connsiteX248" fmla="*/ 2130615 w 3788697"/>
                <a:gd name="connsiteY248" fmla="*/ 653585 h 3808733"/>
                <a:gd name="connsiteX249" fmla="*/ 1638152 w 3788697"/>
                <a:gd name="connsiteY249" fmla="*/ 653585 h 3808733"/>
                <a:gd name="connsiteX250" fmla="*/ 682410 w 3788697"/>
                <a:gd name="connsiteY250" fmla="*/ 1493508 h 3808733"/>
                <a:gd name="connsiteX251" fmla="*/ 621308 w 3788697"/>
                <a:gd name="connsiteY251" fmla="*/ 1899334 h 3808733"/>
                <a:gd name="connsiteX252" fmla="*/ 681498 w 3788697"/>
                <a:gd name="connsiteY252" fmla="*/ 2301512 h 3808733"/>
                <a:gd name="connsiteX253" fmla="*/ 1633592 w 3788697"/>
                <a:gd name="connsiteY253" fmla="*/ 3143258 h 3808733"/>
                <a:gd name="connsiteX254" fmla="*/ 1916302 w 3788697"/>
                <a:gd name="connsiteY254" fmla="*/ 3162410 h 3808733"/>
                <a:gd name="connsiteX255" fmla="*/ 2149766 w 3788697"/>
                <a:gd name="connsiteY255" fmla="*/ 3140522 h 3808733"/>
                <a:gd name="connsiteX256" fmla="*/ 712504 w 3788697"/>
                <a:gd name="connsiteY256" fmla="*/ 3066653 h 3808733"/>
                <a:gd name="connsiteX257" fmla="*/ 708857 w 3788697"/>
                <a:gd name="connsiteY257" fmla="*/ 3057533 h 3808733"/>
                <a:gd name="connsiteX258" fmla="*/ 698825 w 3788697"/>
                <a:gd name="connsiteY258" fmla="*/ 3066653 h 3808733"/>
                <a:gd name="connsiteX259" fmla="*/ 702473 w 3788697"/>
                <a:gd name="connsiteY259" fmla="*/ 3075773 h 3808733"/>
                <a:gd name="connsiteX260" fmla="*/ 712504 w 3788697"/>
                <a:gd name="connsiteY260" fmla="*/ 3066653 h 3808733"/>
                <a:gd name="connsiteX261" fmla="*/ 3051703 w 3788697"/>
                <a:gd name="connsiteY261" fmla="*/ 3073037 h 3808733"/>
                <a:gd name="connsiteX262" fmla="*/ 2945002 w 3788697"/>
                <a:gd name="connsiteY262" fmla="*/ 2966337 h 3808733"/>
                <a:gd name="connsiteX263" fmla="*/ 2837390 w 3788697"/>
                <a:gd name="connsiteY263" fmla="*/ 2861460 h 3808733"/>
                <a:gd name="connsiteX264" fmla="*/ 2942267 w 3788697"/>
                <a:gd name="connsiteY264" fmla="*/ 2969072 h 3808733"/>
                <a:gd name="connsiteX265" fmla="*/ 3051703 w 3788697"/>
                <a:gd name="connsiteY265" fmla="*/ 3073037 h 3808733"/>
                <a:gd name="connsiteX266" fmla="*/ 826500 w 3788697"/>
                <a:gd name="connsiteY266" fmla="*/ 2952657 h 3808733"/>
                <a:gd name="connsiteX267" fmla="*/ 916785 w 3788697"/>
                <a:gd name="connsiteY267" fmla="*/ 2853252 h 3808733"/>
                <a:gd name="connsiteX268" fmla="*/ 812821 w 3788697"/>
                <a:gd name="connsiteY268" fmla="*/ 2948097 h 3808733"/>
                <a:gd name="connsiteX269" fmla="*/ 721624 w 3788697"/>
                <a:gd name="connsiteY269" fmla="*/ 3048414 h 3808733"/>
                <a:gd name="connsiteX270" fmla="*/ 826500 w 3788697"/>
                <a:gd name="connsiteY270" fmla="*/ 2952657 h 3808733"/>
                <a:gd name="connsiteX271" fmla="*/ 459889 w 3788697"/>
                <a:gd name="connsiteY271" fmla="*/ 1902070 h 3808733"/>
                <a:gd name="connsiteX272" fmla="*/ 318534 w 3788697"/>
                <a:gd name="connsiteY272" fmla="*/ 1902070 h 3808733"/>
                <a:gd name="connsiteX273" fmla="*/ 388756 w 3788697"/>
                <a:gd name="connsiteY273" fmla="*/ 1904806 h 3808733"/>
                <a:gd name="connsiteX274" fmla="*/ 459889 w 3788697"/>
                <a:gd name="connsiteY274" fmla="*/ 1902070 h 3808733"/>
                <a:gd name="connsiteX275" fmla="*/ 3460264 w 3788697"/>
                <a:gd name="connsiteY275" fmla="*/ 1892950 h 3808733"/>
                <a:gd name="connsiteX276" fmla="*/ 3314350 w 3788697"/>
                <a:gd name="connsiteY276" fmla="*/ 1892950 h 3808733"/>
                <a:gd name="connsiteX277" fmla="*/ 3384571 w 3788697"/>
                <a:gd name="connsiteY277" fmla="*/ 1895686 h 3808733"/>
                <a:gd name="connsiteX278" fmla="*/ 3460264 w 3788697"/>
                <a:gd name="connsiteY278" fmla="*/ 1892950 h 3808733"/>
                <a:gd name="connsiteX279" fmla="*/ 926817 w 3788697"/>
                <a:gd name="connsiteY279" fmla="*/ 939031 h 3808733"/>
                <a:gd name="connsiteX280" fmla="*/ 820117 w 3788697"/>
                <a:gd name="connsiteY280" fmla="*/ 832331 h 3808733"/>
                <a:gd name="connsiteX281" fmla="*/ 712504 w 3788697"/>
                <a:gd name="connsiteY281" fmla="*/ 727455 h 3808733"/>
                <a:gd name="connsiteX282" fmla="*/ 817381 w 3788697"/>
                <a:gd name="connsiteY282" fmla="*/ 835067 h 3808733"/>
                <a:gd name="connsiteX283" fmla="*/ 926817 w 3788697"/>
                <a:gd name="connsiteY283" fmla="*/ 939031 h 3808733"/>
                <a:gd name="connsiteX284" fmla="*/ 2955946 w 3788697"/>
                <a:gd name="connsiteY284" fmla="*/ 841451 h 3808733"/>
                <a:gd name="connsiteX285" fmla="*/ 3051703 w 3788697"/>
                <a:gd name="connsiteY285" fmla="*/ 741134 h 3808733"/>
                <a:gd name="connsiteX286" fmla="*/ 2946826 w 3788697"/>
                <a:gd name="connsiteY286" fmla="*/ 841451 h 3808733"/>
                <a:gd name="connsiteX287" fmla="*/ 2851070 w 3788697"/>
                <a:gd name="connsiteY287" fmla="*/ 941767 h 3808733"/>
                <a:gd name="connsiteX288" fmla="*/ 2955946 w 3788697"/>
                <a:gd name="connsiteY288" fmla="*/ 841451 h 3808733"/>
                <a:gd name="connsiteX289" fmla="*/ 1890767 w 3788697"/>
                <a:gd name="connsiteY289" fmla="*/ 319805 h 3808733"/>
                <a:gd name="connsiteX290" fmla="*/ 1888031 w 3788697"/>
                <a:gd name="connsiteY290" fmla="*/ 394586 h 3808733"/>
                <a:gd name="connsiteX291" fmla="*/ 1890767 w 3788697"/>
                <a:gd name="connsiteY291" fmla="*/ 470280 h 3808733"/>
                <a:gd name="connsiteX292" fmla="*/ 1890767 w 3788697"/>
                <a:gd name="connsiteY292" fmla="*/ 319805 h 38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3788697" h="3808733">
                  <a:moveTo>
                    <a:pt x="2000203" y="3706855"/>
                  </a:moveTo>
                  <a:lnTo>
                    <a:pt x="1893503" y="3598330"/>
                  </a:lnTo>
                  <a:lnTo>
                    <a:pt x="1791363" y="3702295"/>
                  </a:lnTo>
                  <a:cubicBezTo>
                    <a:pt x="1734821" y="3758837"/>
                    <a:pt x="1683751" y="3805347"/>
                    <a:pt x="1677367" y="3805347"/>
                  </a:cubicBezTo>
                  <a:cubicBezTo>
                    <a:pt x="1670071" y="3805347"/>
                    <a:pt x="1662775" y="3798963"/>
                    <a:pt x="1659127" y="3790756"/>
                  </a:cubicBezTo>
                  <a:cubicBezTo>
                    <a:pt x="1655480" y="3780724"/>
                    <a:pt x="1674631" y="3756101"/>
                    <a:pt x="1719317" y="3710502"/>
                  </a:cubicBezTo>
                  <a:cubicBezTo>
                    <a:pt x="1805954" y="3623866"/>
                    <a:pt x="1802306" y="3611098"/>
                    <a:pt x="1714757" y="3695911"/>
                  </a:cubicBezTo>
                  <a:cubicBezTo>
                    <a:pt x="1650920" y="3757925"/>
                    <a:pt x="1645448" y="3761573"/>
                    <a:pt x="1630856" y="3747893"/>
                  </a:cubicBezTo>
                  <a:cubicBezTo>
                    <a:pt x="1617177" y="3733302"/>
                    <a:pt x="1621737" y="3726918"/>
                    <a:pt x="1697430" y="3650313"/>
                  </a:cubicBezTo>
                  <a:cubicBezTo>
                    <a:pt x="1761268" y="3586475"/>
                    <a:pt x="1781331" y="3570971"/>
                    <a:pt x="1790451" y="3579179"/>
                  </a:cubicBezTo>
                  <a:cubicBezTo>
                    <a:pt x="1798659" y="3585563"/>
                    <a:pt x="1801394" y="3598330"/>
                    <a:pt x="1796835" y="3617482"/>
                  </a:cubicBezTo>
                  <a:lnTo>
                    <a:pt x="1791363" y="3645753"/>
                  </a:lnTo>
                  <a:lnTo>
                    <a:pt x="1819634" y="3619306"/>
                  </a:lnTo>
                  <a:lnTo>
                    <a:pt x="1847905" y="3591947"/>
                  </a:lnTo>
                  <a:lnTo>
                    <a:pt x="1847905" y="3422321"/>
                  </a:lnTo>
                  <a:lnTo>
                    <a:pt x="1847905" y="3251783"/>
                  </a:lnTo>
                  <a:lnTo>
                    <a:pt x="1771299" y="3246311"/>
                  </a:lnTo>
                  <a:cubicBezTo>
                    <a:pt x="1495885" y="3224423"/>
                    <a:pt x="1225031" y="3114075"/>
                    <a:pt x="1016190" y="2936242"/>
                  </a:cubicBezTo>
                  <a:lnTo>
                    <a:pt x="956912" y="2886083"/>
                  </a:lnTo>
                  <a:lnTo>
                    <a:pt x="845652" y="2997343"/>
                  </a:lnTo>
                  <a:cubicBezTo>
                    <a:pt x="739864" y="3103132"/>
                    <a:pt x="735304" y="3109516"/>
                    <a:pt x="736216" y="3144170"/>
                  </a:cubicBezTo>
                  <a:cubicBezTo>
                    <a:pt x="737128" y="3165146"/>
                    <a:pt x="739864" y="3171529"/>
                    <a:pt x="741687" y="3160586"/>
                  </a:cubicBezTo>
                  <a:cubicBezTo>
                    <a:pt x="744423" y="3145994"/>
                    <a:pt x="751719" y="3139610"/>
                    <a:pt x="768135" y="3139610"/>
                  </a:cubicBezTo>
                  <a:lnTo>
                    <a:pt x="790022" y="3139610"/>
                  </a:lnTo>
                  <a:lnTo>
                    <a:pt x="790022" y="3253606"/>
                  </a:lnTo>
                  <a:lnTo>
                    <a:pt x="790022" y="3367602"/>
                  </a:lnTo>
                  <a:lnTo>
                    <a:pt x="767223" y="3367602"/>
                  </a:lnTo>
                  <a:cubicBezTo>
                    <a:pt x="745335" y="3367602"/>
                    <a:pt x="745335" y="3366691"/>
                    <a:pt x="741687" y="3279142"/>
                  </a:cubicBezTo>
                  <a:lnTo>
                    <a:pt x="738952" y="3189769"/>
                  </a:lnTo>
                  <a:lnTo>
                    <a:pt x="737128" y="3288261"/>
                  </a:lnTo>
                  <a:cubicBezTo>
                    <a:pt x="735304" y="3385842"/>
                    <a:pt x="735304" y="3385842"/>
                    <a:pt x="712504" y="3385842"/>
                  </a:cubicBezTo>
                  <a:lnTo>
                    <a:pt x="689705" y="3385842"/>
                  </a:lnTo>
                  <a:lnTo>
                    <a:pt x="689705" y="3233543"/>
                  </a:lnTo>
                  <a:lnTo>
                    <a:pt x="689705" y="3080333"/>
                  </a:lnTo>
                  <a:lnTo>
                    <a:pt x="539231" y="3083068"/>
                  </a:lnTo>
                  <a:lnTo>
                    <a:pt x="388756" y="3085804"/>
                  </a:lnTo>
                  <a:lnTo>
                    <a:pt x="388756" y="3062093"/>
                  </a:lnTo>
                  <a:lnTo>
                    <a:pt x="388756" y="3039294"/>
                  </a:lnTo>
                  <a:lnTo>
                    <a:pt x="484512" y="3039294"/>
                  </a:lnTo>
                  <a:cubicBezTo>
                    <a:pt x="541966" y="3039294"/>
                    <a:pt x="580269" y="3035646"/>
                    <a:pt x="580269" y="3030174"/>
                  </a:cubicBezTo>
                  <a:cubicBezTo>
                    <a:pt x="580269" y="3024702"/>
                    <a:pt x="543790" y="3021055"/>
                    <a:pt x="489072" y="3021055"/>
                  </a:cubicBezTo>
                  <a:lnTo>
                    <a:pt x="397875" y="3021055"/>
                  </a:lnTo>
                  <a:lnTo>
                    <a:pt x="397875" y="2998255"/>
                  </a:lnTo>
                  <a:lnTo>
                    <a:pt x="397875" y="2974544"/>
                  </a:lnTo>
                  <a:lnTo>
                    <a:pt x="510048" y="2977280"/>
                  </a:lnTo>
                  <a:cubicBezTo>
                    <a:pt x="617660" y="2980016"/>
                    <a:pt x="621308" y="2980928"/>
                    <a:pt x="624044" y="3000991"/>
                  </a:cubicBezTo>
                  <a:cubicBezTo>
                    <a:pt x="626779" y="3016495"/>
                    <a:pt x="622220" y="3021055"/>
                    <a:pt x="608540" y="3021055"/>
                  </a:cubicBezTo>
                  <a:cubicBezTo>
                    <a:pt x="597597" y="3021055"/>
                    <a:pt x="589389" y="3025614"/>
                    <a:pt x="589389" y="3030174"/>
                  </a:cubicBezTo>
                  <a:cubicBezTo>
                    <a:pt x="589389" y="3035646"/>
                    <a:pt x="604892" y="3039294"/>
                    <a:pt x="624044" y="3039294"/>
                  </a:cubicBezTo>
                  <a:cubicBezTo>
                    <a:pt x="655050" y="3039294"/>
                    <a:pt x="665994" y="3031086"/>
                    <a:pt x="767223" y="2929858"/>
                  </a:cubicBezTo>
                  <a:cubicBezTo>
                    <a:pt x="851124" y="2845957"/>
                    <a:pt x="873923" y="2817686"/>
                    <a:pt x="867539" y="2807654"/>
                  </a:cubicBezTo>
                  <a:cubicBezTo>
                    <a:pt x="862067" y="2800358"/>
                    <a:pt x="831060" y="2759320"/>
                    <a:pt x="798229" y="2716457"/>
                  </a:cubicBezTo>
                  <a:cubicBezTo>
                    <a:pt x="649579" y="2520384"/>
                    <a:pt x="560206" y="2298776"/>
                    <a:pt x="532847" y="2054368"/>
                  </a:cubicBezTo>
                  <a:lnTo>
                    <a:pt x="521903" y="1954052"/>
                  </a:lnTo>
                  <a:lnTo>
                    <a:pt x="363221" y="1954052"/>
                  </a:lnTo>
                  <a:lnTo>
                    <a:pt x="203626" y="1954052"/>
                  </a:lnTo>
                  <a:lnTo>
                    <a:pt x="112429" y="2049809"/>
                  </a:lnTo>
                  <a:cubicBezTo>
                    <a:pt x="39472" y="2127326"/>
                    <a:pt x="19409" y="2143741"/>
                    <a:pt x="9377" y="2135534"/>
                  </a:cubicBezTo>
                  <a:cubicBezTo>
                    <a:pt x="2081" y="2130062"/>
                    <a:pt x="-3390" y="2120030"/>
                    <a:pt x="-3390" y="2114558"/>
                  </a:cubicBezTo>
                  <a:cubicBezTo>
                    <a:pt x="-3390" y="2108175"/>
                    <a:pt x="44944" y="2055280"/>
                    <a:pt x="104222" y="1996914"/>
                  </a:cubicBezTo>
                  <a:cubicBezTo>
                    <a:pt x="164412" y="1938548"/>
                    <a:pt x="208186" y="1890214"/>
                    <a:pt x="202714" y="1890214"/>
                  </a:cubicBezTo>
                  <a:cubicBezTo>
                    <a:pt x="189035" y="1890214"/>
                    <a:pt x="-3390" y="1696877"/>
                    <a:pt x="-3390" y="1684109"/>
                  </a:cubicBezTo>
                  <a:cubicBezTo>
                    <a:pt x="-3390" y="1677726"/>
                    <a:pt x="2081" y="1669518"/>
                    <a:pt x="8465" y="1664046"/>
                  </a:cubicBezTo>
                  <a:cubicBezTo>
                    <a:pt x="17585" y="1655838"/>
                    <a:pt x="35824" y="1669518"/>
                    <a:pt x="87806" y="1721500"/>
                  </a:cubicBezTo>
                  <a:cubicBezTo>
                    <a:pt x="124285" y="1758891"/>
                    <a:pt x="158940" y="1786250"/>
                    <a:pt x="163500" y="1783514"/>
                  </a:cubicBezTo>
                  <a:cubicBezTo>
                    <a:pt x="168060" y="1780778"/>
                    <a:pt x="142524" y="1748859"/>
                    <a:pt x="106046" y="1712380"/>
                  </a:cubicBezTo>
                  <a:cubicBezTo>
                    <a:pt x="48592" y="1654014"/>
                    <a:pt x="43120" y="1645807"/>
                    <a:pt x="55887" y="1634863"/>
                  </a:cubicBezTo>
                  <a:cubicBezTo>
                    <a:pt x="68655" y="1623919"/>
                    <a:pt x="80511" y="1633039"/>
                    <a:pt x="151644" y="1703261"/>
                  </a:cubicBezTo>
                  <a:cubicBezTo>
                    <a:pt x="228249" y="1779866"/>
                    <a:pt x="232809" y="1785338"/>
                    <a:pt x="218218" y="1800841"/>
                  </a:cubicBezTo>
                  <a:cubicBezTo>
                    <a:pt x="204538" y="1815433"/>
                    <a:pt x="201802" y="1816345"/>
                    <a:pt x="188123" y="1803577"/>
                  </a:cubicBezTo>
                  <a:cubicBezTo>
                    <a:pt x="161676" y="1779866"/>
                    <a:pt x="158940" y="1800841"/>
                    <a:pt x="185387" y="1828200"/>
                  </a:cubicBezTo>
                  <a:lnTo>
                    <a:pt x="210010" y="1853735"/>
                  </a:lnTo>
                  <a:lnTo>
                    <a:pt x="366869" y="1853735"/>
                  </a:lnTo>
                  <a:lnTo>
                    <a:pt x="524639" y="1853735"/>
                  </a:lnTo>
                  <a:lnTo>
                    <a:pt x="529199" y="1815433"/>
                  </a:lnTo>
                  <a:cubicBezTo>
                    <a:pt x="554734" y="1604768"/>
                    <a:pt x="579357" y="1504452"/>
                    <a:pt x="634075" y="1374952"/>
                  </a:cubicBezTo>
                  <a:cubicBezTo>
                    <a:pt x="690617" y="1243629"/>
                    <a:pt x="759015" y="1131457"/>
                    <a:pt x="848388" y="1023844"/>
                  </a:cubicBezTo>
                  <a:lnTo>
                    <a:pt x="890338" y="973686"/>
                  </a:lnTo>
                  <a:lnTo>
                    <a:pt x="774518" y="857866"/>
                  </a:lnTo>
                  <a:cubicBezTo>
                    <a:pt x="662346" y="745694"/>
                    <a:pt x="656874" y="741134"/>
                    <a:pt x="621308" y="742046"/>
                  </a:cubicBezTo>
                  <a:cubicBezTo>
                    <a:pt x="600332" y="742958"/>
                    <a:pt x="593949" y="745694"/>
                    <a:pt x="605804" y="747518"/>
                  </a:cubicBezTo>
                  <a:cubicBezTo>
                    <a:pt x="619484" y="750254"/>
                    <a:pt x="625868" y="757550"/>
                    <a:pt x="625868" y="773965"/>
                  </a:cubicBezTo>
                  <a:lnTo>
                    <a:pt x="625868" y="795852"/>
                  </a:lnTo>
                  <a:lnTo>
                    <a:pt x="510960" y="795852"/>
                  </a:lnTo>
                  <a:cubicBezTo>
                    <a:pt x="397875" y="795852"/>
                    <a:pt x="396964" y="795852"/>
                    <a:pt x="399699" y="775789"/>
                  </a:cubicBezTo>
                  <a:cubicBezTo>
                    <a:pt x="402435" y="755726"/>
                    <a:pt x="407907" y="754814"/>
                    <a:pt x="493632" y="749342"/>
                  </a:cubicBezTo>
                  <a:lnTo>
                    <a:pt x="584829" y="744782"/>
                  </a:lnTo>
                  <a:lnTo>
                    <a:pt x="487248" y="742958"/>
                  </a:lnTo>
                  <a:lnTo>
                    <a:pt x="388756" y="741134"/>
                  </a:lnTo>
                  <a:lnTo>
                    <a:pt x="388756" y="718335"/>
                  </a:lnTo>
                  <a:lnTo>
                    <a:pt x="388756" y="694624"/>
                  </a:lnTo>
                  <a:lnTo>
                    <a:pt x="539231" y="697360"/>
                  </a:lnTo>
                  <a:lnTo>
                    <a:pt x="689705" y="700096"/>
                  </a:lnTo>
                  <a:lnTo>
                    <a:pt x="689705" y="546885"/>
                  </a:lnTo>
                  <a:lnTo>
                    <a:pt x="689705" y="393674"/>
                  </a:lnTo>
                  <a:lnTo>
                    <a:pt x="710681" y="396410"/>
                  </a:lnTo>
                  <a:cubicBezTo>
                    <a:pt x="729832" y="399146"/>
                    <a:pt x="730744" y="403706"/>
                    <a:pt x="735304" y="499463"/>
                  </a:cubicBezTo>
                  <a:lnTo>
                    <a:pt x="740775" y="599779"/>
                  </a:lnTo>
                  <a:lnTo>
                    <a:pt x="744423" y="504023"/>
                  </a:lnTo>
                  <a:cubicBezTo>
                    <a:pt x="748983" y="412826"/>
                    <a:pt x="749895" y="408266"/>
                    <a:pt x="769958" y="405530"/>
                  </a:cubicBezTo>
                  <a:cubicBezTo>
                    <a:pt x="790022" y="402794"/>
                    <a:pt x="790022" y="403706"/>
                    <a:pt x="790022" y="516790"/>
                  </a:cubicBezTo>
                  <a:lnTo>
                    <a:pt x="790022" y="631698"/>
                  </a:lnTo>
                  <a:lnTo>
                    <a:pt x="768135" y="631698"/>
                  </a:lnTo>
                  <a:cubicBezTo>
                    <a:pt x="754455" y="631698"/>
                    <a:pt x="744423" y="625314"/>
                    <a:pt x="741687" y="615283"/>
                  </a:cubicBezTo>
                  <a:cubicBezTo>
                    <a:pt x="738952" y="607075"/>
                    <a:pt x="737128" y="616195"/>
                    <a:pt x="736216" y="636258"/>
                  </a:cubicBezTo>
                  <a:cubicBezTo>
                    <a:pt x="735304" y="671825"/>
                    <a:pt x="739864" y="677297"/>
                    <a:pt x="849300" y="786733"/>
                  </a:cubicBezTo>
                  <a:lnTo>
                    <a:pt x="963296" y="899817"/>
                  </a:lnTo>
                  <a:lnTo>
                    <a:pt x="987919" y="879753"/>
                  </a:lnTo>
                  <a:cubicBezTo>
                    <a:pt x="1246006" y="670913"/>
                    <a:pt x="1481294" y="570596"/>
                    <a:pt x="1768564" y="544149"/>
                  </a:cubicBezTo>
                  <a:lnTo>
                    <a:pt x="1838785" y="537765"/>
                  </a:lnTo>
                  <a:lnTo>
                    <a:pt x="1838785" y="373611"/>
                  </a:lnTo>
                  <a:lnTo>
                    <a:pt x="1838785" y="209457"/>
                  </a:lnTo>
                  <a:lnTo>
                    <a:pt x="1747588" y="123732"/>
                  </a:lnTo>
                  <a:cubicBezTo>
                    <a:pt x="1660951" y="41655"/>
                    <a:pt x="1641800" y="12472"/>
                    <a:pt x="1666423" y="-3032"/>
                  </a:cubicBezTo>
                  <a:cubicBezTo>
                    <a:pt x="1682839" y="-13063"/>
                    <a:pt x="1884384" y="193041"/>
                    <a:pt x="1885295" y="221312"/>
                  </a:cubicBezTo>
                  <a:cubicBezTo>
                    <a:pt x="1886207" y="243200"/>
                    <a:pt x="1886207" y="242288"/>
                    <a:pt x="1894415" y="216753"/>
                  </a:cubicBezTo>
                  <a:cubicBezTo>
                    <a:pt x="1898975" y="200337"/>
                    <a:pt x="1942749" y="149267"/>
                    <a:pt x="2002939" y="89077"/>
                  </a:cubicBezTo>
                  <a:cubicBezTo>
                    <a:pt x="2097784" y="-5768"/>
                    <a:pt x="2104168" y="-10327"/>
                    <a:pt x="2118759" y="5176"/>
                  </a:cubicBezTo>
                  <a:cubicBezTo>
                    <a:pt x="2133351" y="19768"/>
                    <a:pt x="2131527" y="24327"/>
                    <a:pt x="2066777" y="89077"/>
                  </a:cubicBezTo>
                  <a:cubicBezTo>
                    <a:pt x="2029386" y="126468"/>
                    <a:pt x="2002027" y="160211"/>
                    <a:pt x="2005675" y="163858"/>
                  </a:cubicBezTo>
                  <a:cubicBezTo>
                    <a:pt x="2009323" y="167506"/>
                    <a:pt x="2041242" y="141971"/>
                    <a:pt x="2075897" y="107316"/>
                  </a:cubicBezTo>
                  <a:cubicBezTo>
                    <a:pt x="2132439" y="50774"/>
                    <a:pt x="2141559" y="45303"/>
                    <a:pt x="2153414" y="58070"/>
                  </a:cubicBezTo>
                  <a:cubicBezTo>
                    <a:pt x="2165270" y="69926"/>
                    <a:pt x="2157974" y="80869"/>
                    <a:pt x="2085928" y="152003"/>
                  </a:cubicBezTo>
                  <a:cubicBezTo>
                    <a:pt x="2014795" y="223136"/>
                    <a:pt x="2002027" y="232256"/>
                    <a:pt x="1989260" y="221312"/>
                  </a:cubicBezTo>
                  <a:cubicBezTo>
                    <a:pt x="1976492" y="210369"/>
                    <a:pt x="1976492" y="207633"/>
                    <a:pt x="1989260" y="193953"/>
                  </a:cubicBezTo>
                  <a:cubicBezTo>
                    <a:pt x="2012971" y="167506"/>
                    <a:pt x="1991996" y="164770"/>
                    <a:pt x="1964637" y="191218"/>
                  </a:cubicBezTo>
                  <a:lnTo>
                    <a:pt x="1939102" y="215841"/>
                  </a:lnTo>
                  <a:lnTo>
                    <a:pt x="1939102" y="380907"/>
                  </a:lnTo>
                  <a:lnTo>
                    <a:pt x="1939102" y="546885"/>
                  </a:lnTo>
                  <a:lnTo>
                    <a:pt x="2013883" y="553269"/>
                  </a:lnTo>
                  <a:cubicBezTo>
                    <a:pt x="2272882" y="575156"/>
                    <a:pt x="2539177" y="685504"/>
                    <a:pt x="2754401" y="861514"/>
                  </a:cubicBezTo>
                  <a:lnTo>
                    <a:pt x="2819151" y="914408"/>
                  </a:lnTo>
                  <a:lnTo>
                    <a:pt x="2934971" y="798588"/>
                  </a:lnTo>
                  <a:cubicBezTo>
                    <a:pt x="3043495" y="690976"/>
                    <a:pt x="3051703" y="680032"/>
                    <a:pt x="3051703" y="648114"/>
                  </a:cubicBezTo>
                  <a:cubicBezTo>
                    <a:pt x="3051703" y="628962"/>
                    <a:pt x="3048055" y="613459"/>
                    <a:pt x="3042583" y="613459"/>
                  </a:cubicBezTo>
                  <a:cubicBezTo>
                    <a:pt x="3038023" y="613459"/>
                    <a:pt x="3033463" y="621666"/>
                    <a:pt x="3033463" y="631698"/>
                  </a:cubicBezTo>
                  <a:cubicBezTo>
                    <a:pt x="3033463" y="645378"/>
                    <a:pt x="3027080" y="649937"/>
                    <a:pt x="3010664" y="649937"/>
                  </a:cubicBezTo>
                  <a:lnTo>
                    <a:pt x="2987865" y="649937"/>
                  </a:lnTo>
                  <a:lnTo>
                    <a:pt x="2987865" y="535941"/>
                  </a:lnTo>
                  <a:lnTo>
                    <a:pt x="2987865" y="421945"/>
                  </a:lnTo>
                  <a:lnTo>
                    <a:pt x="3010664" y="421945"/>
                  </a:lnTo>
                  <a:lnTo>
                    <a:pt x="3033463" y="421945"/>
                  </a:lnTo>
                  <a:lnTo>
                    <a:pt x="3033463" y="513142"/>
                  </a:lnTo>
                  <a:cubicBezTo>
                    <a:pt x="3033463" y="567860"/>
                    <a:pt x="3037111" y="604339"/>
                    <a:pt x="3042583" y="604339"/>
                  </a:cubicBezTo>
                  <a:cubicBezTo>
                    <a:pt x="3048055" y="604339"/>
                    <a:pt x="3051703" y="566036"/>
                    <a:pt x="3051703" y="508582"/>
                  </a:cubicBezTo>
                  <a:lnTo>
                    <a:pt x="3051703" y="412826"/>
                  </a:lnTo>
                  <a:lnTo>
                    <a:pt x="3074502" y="412826"/>
                  </a:lnTo>
                  <a:lnTo>
                    <a:pt x="3098213" y="412826"/>
                  </a:lnTo>
                  <a:lnTo>
                    <a:pt x="3095477" y="563301"/>
                  </a:lnTo>
                  <a:lnTo>
                    <a:pt x="3092741" y="713775"/>
                  </a:lnTo>
                  <a:lnTo>
                    <a:pt x="3245952" y="713775"/>
                  </a:lnTo>
                  <a:cubicBezTo>
                    <a:pt x="3391867" y="713775"/>
                    <a:pt x="3398251" y="714687"/>
                    <a:pt x="3398251" y="732015"/>
                  </a:cubicBezTo>
                  <a:cubicBezTo>
                    <a:pt x="3398251" y="749342"/>
                    <a:pt x="3391867" y="750254"/>
                    <a:pt x="3303406" y="750254"/>
                  </a:cubicBezTo>
                  <a:cubicBezTo>
                    <a:pt x="3176642" y="750254"/>
                    <a:pt x="3166611" y="766669"/>
                    <a:pt x="3290638" y="770317"/>
                  </a:cubicBezTo>
                  <a:cubicBezTo>
                    <a:pt x="3380011" y="773053"/>
                    <a:pt x="3384571" y="773965"/>
                    <a:pt x="3387307" y="794028"/>
                  </a:cubicBezTo>
                  <a:cubicBezTo>
                    <a:pt x="3390043" y="814092"/>
                    <a:pt x="3389131" y="814092"/>
                    <a:pt x="3276047" y="814092"/>
                  </a:cubicBezTo>
                  <a:lnTo>
                    <a:pt x="3161139" y="814092"/>
                  </a:lnTo>
                  <a:lnTo>
                    <a:pt x="3161139" y="791293"/>
                  </a:lnTo>
                  <a:cubicBezTo>
                    <a:pt x="3161139" y="778525"/>
                    <a:pt x="3165699" y="768493"/>
                    <a:pt x="3170259" y="768493"/>
                  </a:cubicBezTo>
                  <a:cubicBezTo>
                    <a:pt x="3175730" y="768493"/>
                    <a:pt x="3179378" y="764845"/>
                    <a:pt x="3179378" y="759374"/>
                  </a:cubicBezTo>
                  <a:cubicBezTo>
                    <a:pt x="3179378" y="754814"/>
                    <a:pt x="3165699" y="750254"/>
                    <a:pt x="3149283" y="750254"/>
                  </a:cubicBezTo>
                  <a:cubicBezTo>
                    <a:pt x="3123748" y="750254"/>
                    <a:pt x="3104597" y="764845"/>
                    <a:pt x="3002456" y="867898"/>
                  </a:cubicBezTo>
                  <a:cubicBezTo>
                    <a:pt x="2913084" y="957271"/>
                    <a:pt x="2886636" y="989190"/>
                    <a:pt x="2893932" y="998309"/>
                  </a:cubicBezTo>
                  <a:cubicBezTo>
                    <a:pt x="2899404" y="1004693"/>
                    <a:pt x="2924939" y="1036612"/>
                    <a:pt x="2950474" y="1069443"/>
                  </a:cubicBezTo>
                  <a:cubicBezTo>
                    <a:pt x="3042583" y="1184351"/>
                    <a:pt x="3120100" y="1327530"/>
                    <a:pt x="3171171" y="1478917"/>
                  </a:cubicBezTo>
                  <a:cubicBezTo>
                    <a:pt x="3200354" y="1563730"/>
                    <a:pt x="3234096" y="1726060"/>
                    <a:pt x="3234096" y="1778954"/>
                  </a:cubicBezTo>
                  <a:cubicBezTo>
                    <a:pt x="3234096" y="1857383"/>
                    <a:pt x="3224977" y="1853735"/>
                    <a:pt x="3406458" y="1853735"/>
                  </a:cubicBezTo>
                  <a:lnTo>
                    <a:pt x="3567877" y="1853735"/>
                  </a:lnTo>
                  <a:lnTo>
                    <a:pt x="3594324" y="1826376"/>
                  </a:lnTo>
                  <a:cubicBezTo>
                    <a:pt x="3620771" y="1798105"/>
                    <a:pt x="3619859" y="1791722"/>
                    <a:pt x="3589764" y="1808137"/>
                  </a:cubicBezTo>
                  <a:cubicBezTo>
                    <a:pt x="3577908" y="1814521"/>
                    <a:pt x="3570613" y="1812697"/>
                    <a:pt x="3561493" y="1802665"/>
                  </a:cubicBezTo>
                  <a:cubicBezTo>
                    <a:pt x="3551461" y="1790810"/>
                    <a:pt x="3562405" y="1777130"/>
                    <a:pt x="3631714" y="1706909"/>
                  </a:cubicBezTo>
                  <a:cubicBezTo>
                    <a:pt x="3702848" y="1634863"/>
                    <a:pt x="3713792" y="1627567"/>
                    <a:pt x="3725647" y="1639423"/>
                  </a:cubicBezTo>
                  <a:cubicBezTo>
                    <a:pt x="3738415" y="1651278"/>
                    <a:pt x="3732943" y="1660398"/>
                    <a:pt x="3678225" y="1715116"/>
                  </a:cubicBezTo>
                  <a:cubicBezTo>
                    <a:pt x="3644482" y="1748859"/>
                    <a:pt x="3617123" y="1780778"/>
                    <a:pt x="3617123" y="1785338"/>
                  </a:cubicBezTo>
                  <a:cubicBezTo>
                    <a:pt x="3617123" y="1789898"/>
                    <a:pt x="3649042" y="1762539"/>
                    <a:pt x="3688256" y="1723324"/>
                  </a:cubicBezTo>
                  <a:cubicBezTo>
                    <a:pt x="3743886" y="1667694"/>
                    <a:pt x="3761214" y="1654926"/>
                    <a:pt x="3770334" y="1664046"/>
                  </a:cubicBezTo>
                  <a:cubicBezTo>
                    <a:pt x="3776717" y="1670430"/>
                    <a:pt x="3781277" y="1679549"/>
                    <a:pt x="3781277" y="1685021"/>
                  </a:cubicBezTo>
                  <a:cubicBezTo>
                    <a:pt x="3781277" y="1690493"/>
                    <a:pt x="3734767" y="1739739"/>
                    <a:pt x="3679137" y="1794457"/>
                  </a:cubicBezTo>
                  <a:lnTo>
                    <a:pt x="3576084" y="1894774"/>
                  </a:lnTo>
                  <a:lnTo>
                    <a:pt x="3685521" y="2001474"/>
                  </a:lnTo>
                  <a:cubicBezTo>
                    <a:pt x="3790397" y="2103615"/>
                    <a:pt x="3794045" y="2109087"/>
                    <a:pt x="3778541" y="2124590"/>
                  </a:cubicBezTo>
                  <a:cubicBezTo>
                    <a:pt x="3763950" y="2140093"/>
                    <a:pt x="3760302" y="2137358"/>
                    <a:pt x="3694640" y="2072608"/>
                  </a:cubicBezTo>
                  <a:cubicBezTo>
                    <a:pt x="3657250" y="2035217"/>
                    <a:pt x="3623507" y="2007858"/>
                    <a:pt x="3619859" y="2011506"/>
                  </a:cubicBezTo>
                  <a:cubicBezTo>
                    <a:pt x="3616211" y="2015154"/>
                    <a:pt x="3641746" y="2047073"/>
                    <a:pt x="3676401" y="2081727"/>
                  </a:cubicBezTo>
                  <a:cubicBezTo>
                    <a:pt x="3732943" y="2138269"/>
                    <a:pt x="3738415" y="2147389"/>
                    <a:pt x="3725647" y="2159245"/>
                  </a:cubicBezTo>
                  <a:cubicBezTo>
                    <a:pt x="3713792" y="2171100"/>
                    <a:pt x="3702848" y="2163805"/>
                    <a:pt x="3631714" y="2091759"/>
                  </a:cubicBezTo>
                  <a:cubicBezTo>
                    <a:pt x="3560581" y="2020626"/>
                    <a:pt x="3551461" y="2007858"/>
                    <a:pt x="3562405" y="1995090"/>
                  </a:cubicBezTo>
                  <a:cubicBezTo>
                    <a:pt x="3573348" y="1982323"/>
                    <a:pt x="3576084" y="1982323"/>
                    <a:pt x="3589764" y="1995090"/>
                  </a:cubicBezTo>
                  <a:cubicBezTo>
                    <a:pt x="3616211" y="2018802"/>
                    <a:pt x="3618947" y="1997826"/>
                    <a:pt x="3592500" y="1970467"/>
                  </a:cubicBezTo>
                  <a:lnTo>
                    <a:pt x="3567877" y="1944932"/>
                  </a:lnTo>
                  <a:lnTo>
                    <a:pt x="3406458" y="1944932"/>
                  </a:lnTo>
                  <a:lnTo>
                    <a:pt x="3244128" y="1944932"/>
                  </a:lnTo>
                  <a:lnTo>
                    <a:pt x="3239568" y="1984147"/>
                  </a:lnTo>
                  <a:cubicBezTo>
                    <a:pt x="3221329" y="2130062"/>
                    <a:pt x="3211297" y="2184780"/>
                    <a:pt x="3188498" y="2267769"/>
                  </a:cubicBezTo>
                  <a:cubicBezTo>
                    <a:pt x="3136516" y="2452898"/>
                    <a:pt x="3046231" y="2623437"/>
                    <a:pt x="2920379" y="2774823"/>
                  </a:cubicBezTo>
                  <a:lnTo>
                    <a:pt x="2878429" y="2824981"/>
                  </a:lnTo>
                  <a:lnTo>
                    <a:pt x="2994249" y="2940801"/>
                  </a:lnTo>
                  <a:lnTo>
                    <a:pt x="3110069" y="3057533"/>
                  </a:lnTo>
                  <a:lnTo>
                    <a:pt x="3247776" y="3059357"/>
                  </a:lnTo>
                  <a:cubicBezTo>
                    <a:pt x="3382747" y="3062093"/>
                    <a:pt x="3384571" y="3062093"/>
                    <a:pt x="3387307" y="3083068"/>
                  </a:cubicBezTo>
                  <a:lnTo>
                    <a:pt x="3390955" y="3104044"/>
                  </a:lnTo>
                  <a:lnTo>
                    <a:pt x="3236832" y="3101308"/>
                  </a:lnTo>
                  <a:lnTo>
                    <a:pt x="3083622" y="3098572"/>
                  </a:lnTo>
                  <a:lnTo>
                    <a:pt x="3086358" y="3251783"/>
                  </a:lnTo>
                  <a:lnTo>
                    <a:pt x="3089093" y="3404081"/>
                  </a:lnTo>
                  <a:lnTo>
                    <a:pt x="3066294" y="3404081"/>
                  </a:lnTo>
                  <a:lnTo>
                    <a:pt x="3042583" y="3404081"/>
                  </a:lnTo>
                  <a:lnTo>
                    <a:pt x="3040759" y="3306501"/>
                  </a:lnTo>
                  <a:lnTo>
                    <a:pt x="3038935" y="3208008"/>
                  </a:lnTo>
                  <a:lnTo>
                    <a:pt x="3034375" y="3299205"/>
                  </a:lnTo>
                  <a:cubicBezTo>
                    <a:pt x="3028904" y="3384930"/>
                    <a:pt x="3027992" y="3390402"/>
                    <a:pt x="3008840" y="3393138"/>
                  </a:cubicBezTo>
                  <a:cubicBezTo>
                    <a:pt x="2987865" y="3395873"/>
                    <a:pt x="2987865" y="3394962"/>
                    <a:pt x="2987865" y="3281877"/>
                  </a:cubicBezTo>
                  <a:cubicBezTo>
                    <a:pt x="2987865" y="3172441"/>
                    <a:pt x="2988777" y="3166969"/>
                    <a:pt x="3006104" y="3166969"/>
                  </a:cubicBezTo>
                  <a:cubicBezTo>
                    <a:pt x="3017048" y="3166969"/>
                    <a:pt x="3027992" y="3176089"/>
                    <a:pt x="3033463" y="3187945"/>
                  </a:cubicBezTo>
                  <a:cubicBezTo>
                    <a:pt x="3039847" y="3205272"/>
                    <a:pt x="3041671" y="3202536"/>
                    <a:pt x="3041671" y="3171529"/>
                  </a:cubicBezTo>
                  <a:cubicBezTo>
                    <a:pt x="3042583" y="3136875"/>
                    <a:pt x="3037111" y="3129579"/>
                    <a:pt x="2922203" y="3014671"/>
                  </a:cubicBezTo>
                  <a:lnTo>
                    <a:pt x="2802735" y="2894291"/>
                  </a:lnTo>
                  <a:lnTo>
                    <a:pt x="2760785" y="2931682"/>
                  </a:lnTo>
                  <a:cubicBezTo>
                    <a:pt x="2701507" y="2983664"/>
                    <a:pt x="2568360" y="3071213"/>
                    <a:pt x="2483547" y="3113163"/>
                  </a:cubicBezTo>
                  <a:cubicBezTo>
                    <a:pt x="2350399" y="3180649"/>
                    <a:pt x="2169830" y="3231719"/>
                    <a:pt x="2019355" y="3245399"/>
                  </a:cubicBezTo>
                  <a:lnTo>
                    <a:pt x="1948221" y="3251783"/>
                  </a:lnTo>
                  <a:lnTo>
                    <a:pt x="1948221" y="3426880"/>
                  </a:lnTo>
                  <a:cubicBezTo>
                    <a:pt x="1948221" y="3584651"/>
                    <a:pt x="1950045" y="3603802"/>
                    <a:pt x="1964637" y="3616570"/>
                  </a:cubicBezTo>
                  <a:cubicBezTo>
                    <a:pt x="1989260" y="3638457"/>
                    <a:pt x="2010235" y="3637545"/>
                    <a:pt x="1990172" y="3614746"/>
                  </a:cubicBezTo>
                  <a:cubicBezTo>
                    <a:pt x="1976492" y="3600154"/>
                    <a:pt x="1976492" y="3597418"/>
                    <a:pt x="1989260" y="3586475"/>
                  </a:cubicBezTo>
                  <a:cubicBezTo>
                    <a:pt x="2002027" y="3575531"/>
                    <a:pt x="2014795" y="3584651"/>
                    <a:pt x="2085928" y="3655784"/>
                  </a:cubicBezTo>
                  <a:cubicBezTo>
                    <a:pt x="2157974" y="3726918"/>
                    <a:pt x="2165270" y="3737862"/>
                    <a:pt x="2153414" y="3749717"/>
                  </a:cubicBezTo>
                  <a:cubicBezTo>
                    <a:pt x="2141559" y="3762485"/>
                    <a:pt x="2132439" y="3757013"/>
                    <a:pt x="2075897" y="3700471"/>
                  </a:cubicBezTo>
                  <a:cubicBezTo>
                    <a:pt x="2041242" y="3665816"/>
                    <a:pt x="2009323" y="3640281"/>
                    <a:pt x="2005675" y="3643929"/>
                  </a:cubicBezTo>
                  <a:cubicBezTo>
                    <a:pt x="2002027" y="3647577"/>
                    <a:pt x="2029386" y="3681319"/>
                    <a:pt x="2066777" y="3718710"/>
                  </a:cubicBezTo>
                  <a:cubicBezTo>
                    <a:pt x="2126967" y="3779812"/>
                    <a:pt x="2133351" y="3788932"/>
                    <a:pt x="2120583" y="3800787"/>
                  </a:cubicBezTo>
                  <a:cubicBezTo>
                    <a:pt x="2108728" y="3813555"/>
                    <a:pt x="2095960" y="3802611"/>
                    <a:pt x="2000203" y="3706855"/>
                  </a:cubicBezTo>
                  <a:close/>
                  <a:moveTo>
                    <a:pt x="1902623" y="3577355"/>
                  </a:moveTo>
                  <a:cubicBezTo>
                    <a:pt x="1902623" y="3572795"/>
                    <a:pt x="1898063" y="3568235"/>
                    <a:pt x="1892591" y="3568235"/>
                  </a:cubicBezTo>
                  <a:cubicBezTo>
                    <a:pt x="1888031" y="3568235"/>
                    <a:pt x="1886207" y="3572795"/>
                    <a:pt x="1888943" y="3577355"/>
                  </a:cubicBezTo>
                  <a:cubicBezTo>
                    <a:pt x="1891679" y="3582827"/>
                    <a:pt x="1896239" y="3586475"/>
                    <a:pt x="1898975" y="3586475"/>
                  </a:cubicBezTo>
                  <a:cubicBezTo>
                    <a:pt x="1900799" y="3586475"/>
                    <a:pt x="1902623" y="3582827"/>
                    <a:pt x="1902623" y="3577355"/>
                  </a:cubicBezTo>
                  <a:close/>
                  <a:moveTo>
                    <a:pt x="1902623" y="3408641"/>
                  </a:moveTo>
                  <a:cubicBezTo>
                    <a:pt x="1902623" y="3314708"/>
                    <a:pt x="1898975" y="3258166"/>
                    <a:pt x="1893503" y="3258166"/>
                  </a:cubicBezTo>
                  <a:cubicBezTo>
                    <a:pt x="1888031" y="3258166"/>
                    <a:pt x="1884384" y="3311972"/>
                    <a:pt x="1884384" y="3402257"/>
                  </a:cubicBezTo>
                  <a:cubicBezTo>
                    <a:pt x="1884384" y="3529021"/>
                    <a:pt x="1887119" y="3559116"/>
                    <a:pt x="1899887" y="3559116"/>
                  </a:cubicBezTo>
                  <a:cubicBezTo>
                    <a:pt x="1901711" y="3559116"/>
                    <a:pt x="1902623" y="3491630"/>
                    <a:pt x="1902623" y="3408641"/>
                  </a:cubicBezTo>
                  <a:close/>
                  <a:moveTo>
                    <a:pt x="2149766" y="3140522"/>
                  </a:moveTo>
                  <a:cubicBezTo>
                    <a:pt x="2406941" y="3081244"/>
                    <a:pt x="2623078" y="2959041"/>
                    <a:pt x="2801823" y="2772999"/>
                  </a:cubicBezTo>
                  <a:cubicBezTo>
                    <a:pt x="2968714" y="2596989"/>
                    <a:pt x="3077238" y="2391797"/>
                    <a:pt x="3130132" y="2145565"/>
                  </a:cubicBezTo>
                  <a:cubicBezTo>
                    <a:pt x="3153843" y="2035217"/>
                    <a:pt x="3153843" y="1763451"/>
                    <a:pt x="3130132" y="1653102"/>
                  </a:cubicBezTo>
                  <a:cubicBezTo>
                    <a:pt x="3073590" y="1393192"/>
                    <a:pt x="2965066" y="1192559"/>
                    <a:pt x="2778112" y="1005605"/>
                  </a:cubicBezTo>
                  <a:cubicBezTo>
                    <a:pt x="2592983" y="819564"/>
                    <a:pt x="2391438" y="710127"/>
                    <a:pt x="2130615" y="653585"/>
                  </a:cubicBezTo>
                  <a:cubicBezTo>
                    <a:pt x="2020267" y="629874"/>
                    <a:pt x="1748500" y="629874"/>
                    <a:pt x="1638152" y="653585"/>
                  </a:cubicBezTo>
                  <a:cubicBezTo>
                    <a:pt x="1186728" y="751166"/>
                    <a:pt x="823765" y="1070355"/>
                    <a:pt x="682410" y="1493508"/>
                  </a:cubicBezTo>
                  <a:cubicBezTo>
                    <a:pt x="632251" y="1645807"/>
                    <a:pt x="621308" y="1714204"/>
                    <a:pt x="621308" y="1899334"/>
                  </a:cubicBezTo>
                  <a:cubicBezTo>
                    <a:pt x="621308" y="2082639"/>
                    <a:pt x="631339" y="2150125"/>
                    <a:pt x="681498" y="2301512"/>
                  </a:cubicBezTo>
                  <a:cubicBezTo>
                    <a:pt x="818293" y="2721017"/>
                    <a:pt x="1198584" y="3057533"/>
                    <a:pt x="1633592" y="3143258"/>
                  </a:cubicBezTo>
                  <a:cubicBezTo>
                    <a:pt x="1748500" y="3165146"/>
                    <a:pt x="1752148" y="3166058"/>
                    <a:pt x="1916302" y="3162410"/>
                  </a:cubicBezTo>
                  <a:cubicBezTo>
                    <a:pt x="2029386" y="3159674"/>
                    <a:pt x="2092312" y="3154202"/>
                    <a:pt x="2149766" y="3140522"/>
                  </a:cubicBezTo>
                  <a:close/>
                  <a:moveTo>
                    <a:pt x="712504" y="3066653"/>
                  </a:moveTo>
                  <a:cubicBezTo>
                    <a:pt x="715240" y="3062093"/>
                    <a:pt x="713416" y="3057533"/>
                    <a:pt x="708857" y="3057533"/>
                  </a:cubicBezTo>
                  <a:cubicBezTo>
                    <a:pt x="703385" y="3057533"/>
                    <a:pt x="698825" y="3062093"/>
                    <a:pt x="698825" y="3066653"/>
                  </a:cubicBezTo>
                  <a:cubicBezTo>
                    <a:pt x="698825" y="3072125"/>
                    <a:pt x="700649" y="3075773"/>
                    <a:pt x="702473" y="3075773"/>
                  </a:cubicBezTo>
                  <a:cubicBezTo>
                    <a:pt x="705209" y="3075773"/>
                    <a:pt x="709769" y="3072125"/>
                    <a:pt x="712504" y="3066653"/>
                  </a:cubicBezTo>
                  <a:close/>
                  <a:moveTo>
                    <a:pt x="3051703" y="3073037"/>
                  </a:moveTo>
                  <a:cubicBezTo>
                    <a:pt x="3051703" y="3072125"/>
                    <a:pt x="3003368" y="3023791"/>
                    <a:pt x="2945002" y="2966337"/>
                  </a:cubicBezTo>
                  <a:lnTo>
                    <a:pt x="2837390" y="2861460"/>
                  </a:lnTo>
                  <a:lnTo>
                    <a:pt x="2942267" y="2969072"/>
                  </a:lnTo>
                  <a:cubicBezTo>
                    <a:pt x="3039847" y="3068477"/>
                    <a:pt x="3051703" y="3080333"/>
                    <a:pt x="3051703" y="3073037"/>
                  </a:cubicBezTo>
                  <a:close/>
                  <a:moveTo>
                    <a:pt x="826500" y="2952657"/>
                  </a:moveTo>
                  <a:cubicBezTo>
                    <a:pt x="878483" y="2900675"/>
                    <a:pt x="919521" y="2855076"/>
                    <a:pt x="916785" y="2853252"/>
                  </a:cubicBezTo>
                  <a:cubicBezTo>
                    <a:pt x="914049" y="2850517"/>
                    <a:pt x="867539" y="2893379"/>
                    <a:pt x="812821" y="2948097"/>
                  </a:cubicBezTo>
                  <a:cubicBezTo>
                    <a:pt x="758103" y="3003727"/>
                    <a:pt x="717064" y="3048414"/>
                    <a:pt x="721624" y="3048414"/>
                  </a:cubicBezTo>
                  <a:cubicBezTo>
                    <a:pt x="727096" y="3048414"/>
                    <a:pt x="773606" y="3005551"/>
                    <a:pt x="826500" y="2952657"/>
                  </a:cubicBezTo>
                  <a:close/>
                  <a:moveTo>
                    <a:pt x="459889" y="1902070"/>
                  </a:moveTo>
                  <a:cubicBezTo>
                    <a:pt x="420675" y="1900246"/>
                    <a:pt x="356837" y="1900246"/>
                    <a:pt x="318534" y="1902070"/>
                  </a:cubicBezTo>
                  <a:cubicBezTo>
                    <a:pt x="279320" y="1902982"/>
                    <a:pt x="311239" y="1904806"/>
                    <a:pt x="388756" y="1904806"/>
                  </a:cubicBezTo>
                  <a:cubicBezTo>
                    <a:pt x="466273" y="1904806"/>
                    <a:pt x="498192" y="1902982"/>
                    <a:pt x="459889" y="1902070"/>
                  </a:cubicBezTo>
                  <a:close/>
                  <a:moveTo>
                    <a:pt x="3460264" y="1892950"/>
                  </a:moveTo>
                  <a:cubicBezTo>
                    <a:pt x="3421962" y="1891126"/>
                    <a:pt x="3356300" y="1891126"/>
                    <a:pt x="3314350" y="1892950"/>
                  </a:cubicBezTo>
                  <a:cubicBezTo>
                    <a:pt x="3272399" y="1893862"/>
                    <a:pt x="3304318" y="1895686"/>
                    <a:pt x="3384571" y="1895686"/>
                  </a:cubicBezTo>
                  <a:cubicBezTo>
                    <a:pt x="3464824" y="1895686"/>
                    <a:pt x="3498567" y="1893862"/>
                    <a:pt x="3460264" y="1892950"/>
                  </a:cubicBezTo>
                  <a:close/>
                  <a:moveTo>
                    <a:pt x="926817" y="939031"/>
                  </a:moveTo>
                  <a:cubicBezTo>
                    <a:pt x="926817" y="938119"/>
                    <a:pt x="878483" y="889785"/>
                    <a:pt x="820117" y="832331"/>
                  </a:cubicBezTo>
                  <a:lnTo>
                    <a:pt x="712504" y="727455"/>
                  </a:lnTo>
                  <a:lnTo>
                    <a:pt x="817381" y="835067"/>
                  </a:lnTo>
                  <a:cubicBezTo>
                    <a:pt x="914961" y="934472"/>
                    <a:pt x="926817" y="946327"/>
                    <a:pt x="926817" y="939031"/>
                  </a:cubicBezTo>
                  <a:close/>
                  <a:moveTo>
                    <a:pt x="2955946" y="841451"/>
                  </a:moveTo>
                  <a:cubicBezTo>
                    <a:pt x="3010664" y="786733"/>
                    <a:pt x="3053527" y="741134"/>
                    <a:pt x="3051703" y="741134"/>
                  </a:cubicBezTo>
                  <a:cubicBezTo>
                    <a:pt x="3048967" y="741134"/>
                    <a:pt x="3001544" y="786733"/>
                    <a:pt x="2946826" y="841451"/>
                  </a:cubicBezTo>
                  <a:cubicBezTo>
                    <a:pt x="2892108" y="897081"/>
                    <a:pt x="2849246" y="941767"/>
                    <a:pt x="2851070" y="941767"/>
                  </a:cubicBezTo>
                  <a:cubicBezTo>
                    <a:pt x="2853806" y="941767"/>
                    <a:pt x="2901228" y="897081"/>
                    <a:pt x="2955946" y="841451"/>
                  </a:cubicBezTo>
                  <a:close/>
                  <a:moveTo>
                    <a:pt x="1890767" y="319805"/>
                  </a:moveTo>
                  <a:cubicBezTo>
                    <a:pt x="1889855" y="277854"/>
                    <a:pt x="1888031" y="311597"/>
                    <a:pt x="1888031" y="394586"/>
                  </a:cubicBezTo>
                  <a:cubicBezTo>
                    <a:pt x="1888031" y="477576"/>
                    <a:pt x="1889855" y="511318"/>
                    <a:pt x="1890767" y="470280"/>
                  </a:cubicBezTo>
                  <a:cubicBezTo>
                    <a:pt x="1892591" y="428329"/>
                    <a:pt x="1892591" y="360844"/>
                    <a:pt x="1890767" y="319805"/>
                  </a:cubicBezTo>
                  <a:close/>
                </a:path>
              </a:pathLst>
            </a:custGeom>
            <a:grpFill/>
            <a:ln w="912" cap="flat">
              <a:noFill/>
              <a:prstDash val="solid"/>
              <a:miter/>
            </a:ln>
          </p:spPr>
          <p:txBody>
            <a:bodyPr rtlCol="0" anchor="ctr"/>
            <a:lstStyle/>
            <a:p>
              <a:endParaRPr lang="en-US"/>
            </a:p>
          </p:txBody>
        </p:sp>
        <p:sp>
          <p:nvSpPr>
            <p:cNvPr id="27" name="Forma Livre: Forma 26">
              <a:extLst>
                <a:ext uri="{FF2B5EF4-FFF2-40B4-BE49-F238E27FC236}">
                  <a16:creationId xmlns:a16="http://schemas.microsoft.com/office/drawing/2014/main" id="{03C9AAA0-F060-9DA9-61BB-03AD305BC7C5}"/>
                </a:ext>
              </a:extLst>
            </p:cNvPr>
            <p:cNvSpPr/>
            <p:nvPr/>
          </p:nvSpPr>
          <p:spPr>
            <a:xfrm flipV="1">
              <a:off x="4993801" y="2407595"/>
              <a:ext cx="745212" cy="1092126"/>
            </a:xfrm>
            <a:custGeom>
              <a:avLst/>
              <a:gdLst>
                <a:gd name="connsiteX0" fmla="*/ 601600 w 745212"/>
                <a:gd name="connsiteY0" fmla="*/ 1044395 h 1092126"/>
                <a:gd name="connsiteX1" fmla="*/ 77218 w 745212"/>
                <a:gd name="connsiteY1" fmla="*/ 466207 h 1092126"/>
                <a:gd name="connsiteX2" fmla="*/ 613 w 745212"/>
                <a:gd name="connsiteY2" fmla="*/ 21166 h 1092126"/>
                <a:gd name="connsiteX3" fmla="*/ 68098 w 745212"/>
                <a:gd name="connsiteY3" fmla="*/ 6575 h 1092126"/>
                <a:gd name="connsiteX4" fmla="*/ 89986 w 745212"/>
                <a:gd name="connsiteY4" fmla="*/ 119659 h 1092126"/>
                <a:gd name="connsiteX5" fmla="*/ 379080 w 745212"/>
                <a:gd name="connsiteY5" fmla="*/ 778100 h 1092126"/>
                <a:gd name="connsiteX6" fmla="*/ 652670 w 745212"/>
                <a:gd name="connsiteY6" fmla="*/ 975997 h 1092126"/>
                <a:gd name="connsiteX7" fmla="*/ 742043 w 745212"/>
                <a:gd name="connsiteY7" fmla="*/ 1040747 h 1092126"/>
                <a:gd name="connsiteX8" fmla="*/ 703740 w 745212"/>
                <a:gd name="connsiteY8" fmla="*/ 1088169 h 1092126"/>
                <a:gd name="connsiteX9" fmla="*/ 601600 w 745212"/>
                <a:gd name="connsiteY9" fmla="*/ 1044395 h 109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212" h="1092126">
                  <a:moveTo>
                    <a:pt x="601600" y="1044395"/>
                  </a:moveTo>
                  <a:cubicBezTo>
                    <a:pt x="361752" y="919455"/>
                    <a:pt x="174799" y="712438"/>
                    <a:pt x="77218" y="466207"/>
                  </a:cubicBezTo>
                  <a:cubicBezTo>
                    <a:pt x="32532" y="351299"/>
                    <a:pt x="-15803" y="73149"/>
                    <a:pt x="613" y="21166"/>
                  </a:cubicBezTo>
                  <a:cubicBezTo>
                    <a:pt x="8821" y="-4369"/>
                    <a:pt x="47123" y="-12576"/>
                    <a:pt x="68098" y="6575"/>
                  </a:cubicBezTo>
                  <a:cubicBezTo>
                    <a:pt x="80866" y="18430"/>
                    <a:pt x="85426" y="41230"/>
                    <a:pt x="89986" y="119659"/>
                  </a:cubicBezTo>
                  <a:cubicBezTo>
                    <a:pt x="104577" y="371362"/>
                    <a:pt x="208542" y="608474"/>
                    <a:pt x="379080" y="778100"/>
                  </a:cubicBezTo>
                  <a:cubicBezTo>
                    <a:pt x="462981" y="862913"/>
                    <a:pt x="540498" y="918543"/>
                    <a:pt x="652670" y="975997"/>
                  </a:cubicBezTo>
                  <a:cubicBezTo>
                    <a:pt x="720156" y="1009740"/>
                    <a:pt x="740219" y="1024331"/>
                    <a:pt x="742043" y="1040747"/>
                  </a:cubicBezTo>
                  <a:cubicBezTo>
                    <a:pt x="745691" y="1067194"/>
                    <a:pt x="729275" y="1088169"/>
                    <a:pt x="703740" y="1088169"/>
                  </a:cubicBezTo>
                  <a:cubicBezTo>
                    <a:pt x="693709" y="1088169"/>
                    <a:pt x="647198" y="1068106"/>
                    <a:pt x="601600" y="1044395"/>
                  </a:cubicBezTo>
                  <a:close/>
                </a:path>
              </a:pathLst>
            </a:custGeom>
            <a:grpFill/>
            <a:ln w="912" cap="flat">
              <a:noFill/>
              <a:prstDash val="solid"/>
              <a:miter/>
            </a:ln>
          </p:spPr>
          <p:txBody>
            <a:bodyPr rtlCol="0" anchor="ctr"/>
            <a:lstStyle/>
            <a:p>
              <a:endParaRPr lang="en-US"/>
            </a:p>
          </p:txBody>
        </p:sp>
        <p:sp>
          <p:nvSpPr>
            <p:cNvPr id="28" name="Forma Livre: Forma 27">
              <a:extLst>
                <a:ext uri="{FF2B5EF4-FFF2-40B4-BE49-F238E27FC236}">
                  <a16:creationId xmlns:a16="http://schemas.microsoft.com/office/drawing/2014/main" id="{A0D9FAC3-C72B-9F92-D7E1-A3BF6C4BC413}"/>
                </a:ext>
              </a:extLst>
            </p:cNvPr>
            <p:cNvSpPr/>
            <p:nvPr/>
          </p:nvSpPr>
          <p:spPr>
            <a:xfrm flipV="1">
              <a:off x="5723741" y="3049262"/>
              <a:ext cx="1298610" cy="1076824"/>
            </a:xfrm>
            <a:custGeom>
              <a:avLst/>
              <a:gdLst>
                <a:gd name="connsiteX0" fmla="*/ 605713 w 1298610"/>
                <a:gd name="connsiteY0" fmla="*/ 1071449 h 1076824"/>
                <a:gd name="connsiteX1" fmla="*/ 138785 w 1298610"/>
                <a:gd name="connsiteY1" fmla="*/ 840721 h 1076824"/>
                <a:gd name="connsiteX2" fmla="*/ -2570 w 1298610"/>
                <a:gd name="connsiteY2" fmla="*/ 470462 h 1076824"/>
                <a:gd name="connsiteX3" fmla="*/ 420583 w 1298610"/>
                <a:gd name="connsiteY3" fmla="*/ 17214 h 1076824"/>
                <a:gd name="connsiteX4" fmla="*/ 792666 w 1298610"/>
                <a:gd name="connsiteY4" fmla="*/ 18126 h 1076824"/>
                <a:gd name="connsiteX5" fmla="*/ 1240443 w 1298610"/>
                <a:gd name="connsiteY5" fmla="*/ 351906 h 1076824"/>
                <a:gd name="connsiteX6" fmla="*/ 1244091 w 1298610"/>
                <a:gd name="connsiteY6" fmla="*/ 773236 h 1076824"/>
                <a:gd name="connsiteX7" fmla="*/ 719709 w 1298610"/>
                <a:gd name="connsiteY7" fmla="*/ 1072361 h 1076824"/>
                <a:gd name="connsiteX8" fmla="*/ 605713 w 1298610"/>
                <a:gd name="connsiteY8" fmla="*/ 1071449 h 1076824"/>
                <a:gd name="connsiteX9" fmla="*/ 829145 w 1298610"/>
                <a:gd name="connsiteY9" fmla="*/ 972045 h 1076824"/>
                <a:gd name="connsiteX10" fmla="*/ 1200316 w 1298610"/>
                <a:gd name="connsiteY10" fmla="*/ 514237 h 1076824"/>
                <a:gd name="connsiteX11" fmla="*/ 906662 w 1298610"/>
                <a:gd name="connsiteY11" fmla="*/ 163129 h 1076824"/>
                <a:gd name="connsiteX12" fmla="*/ 592033 w 1298610"/>
                <a:gd name="connsiteY12" fmla="*/ 88348 h 1076824"/>
                <a:gd name="connsiteX13" fmla="*/ 195327 w 1298610"/>
                <a:gd name="connsiteY13" fmla="*/ 237910 h 1076824"/>
                <a:gd name="connsiteX14" fmla="*/ 550995 w 1298610"/>
                <a:gd name="connsiteY14" fmla="*/ 972045 h 1076824"/>
                <a:gd name="connsiteX15" fmla="*/ 829145 w 1298610"/>
                <a:gd name="connsiteY15" fmla="*/ 972045 h 10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610" h="1076824">
                  <a:moveTo>
                    <a:pt x="605713" y="1071449"/>
                  </a:moveTo>
                  <a:cubicBezTo>
                    <a:pt x="382281" y="1030411"/>
                    <a:pt x="256429" y="967485"/>
                    <a:pt x="138785" y="840721"/>
                  </a:cubicBezTo>
                  <a:cubicBezTo>
                    <a:pt x="36645" y="730373"/>
                    <a:pt x="-11690" y="603610"/>
                    <a:pt x="-2570" y="470462"/>
                  </a:cubicBezTo>
                  <a:cubicBezTo>
                    <a:pt x="11110" y="250678"/>
                    <a:pt x="159760" y="91083"/>
                    <a:pt x="420583" y="17214"/>
                  </a:cubicBezTo>
                  <a:cubicBezTo>
                    <a:pt x="518164" y="-10145"/>
                    <a:pt x="686878" y="-10145"/>
                    <a:pt x="792666" y="18126"/>
                  </a:cubicBezTo>
                  <a:cubicBezTo>
                    <a:pt x="994211" y="71932"/>
                    <a:pt x="1163837" y="197784"/>
                    <a:pt x="1240443" y="351906"/>
                  </a:cubicBezTo>
                  <a:cubicBezTo>
                    <a:pt x="1311576" y="496909"/>
                    <a:pt x="1313400" y="632793"/>
                    <a:pt x="1244091" y="773236"/>
                  </a:cubicBezTo>
                  <a:cubicBezTo>
                    <a:pt x="1155630" y="953805"/>
                    <a:pt x="964116" y="1062330"/>
                    <a:pt x="719709" y="1072361"/>
                  </a:cubicBezTo>
                  <a:cubicBezTo>
                    <a:pt x="669551" y="1074185"/>
                    <a:pt x="618480" y="1074185"/>
                    <a:pt x="605713" y="1071449"/>
                  </a:cubicBezTo>
                  <a:close/>
                  <a:moveTo>
                    <a:pt x="829145" y="972045"/>
                  </a:moveTo>
                  <a:cubicBezTo>
                    <a:pt x="1071729" y="920974"/>
                    <a:pt x="1239531" y="713958"/>
                    <a:pt x="1200316" y="514237"/>
                  </a:cubicBezTo>
                  <a:cubicBezTo>
                    <a:pt x="1171133" y="371058"/>
                    <a:pt x="1060785" y="237910"/>
                    <a:pt x="906662" y="163129"/>
                  </a:cubicBezTo>
                  <a:cubicBezTo>
                    <a:pt x="789018" y="105675"/>
                    <a:pt x="716061" y="88348"/>
                    <a:pt x="592033" y="88348"/>
                  </a:cubicBezTo>
                  <a:cubicBezTo>
                    <a:pt x="426967" y="88348"/>
                    <a:pt x="294732" y="138506"/>
                    <a:pt x="195327" y="237910"/>
                  </a:cubicBezTo>
                  <a:cubicBezTo>
                    <a:pt x="-54552" y="488702"/>
                    <a:pt x="136961" y="883584"/>
                    <a:pt x="550995" y="972045"/>
                  </a:cubicBezTo>
                  <a:cubicBezTo>
                    <a:pt x="629424" y="988460"/>
                    <a:pt x="750716" y="988460"/>
                    <a:pt x="829145" y="972045"/>
                  </a:cubicBezTo>
                  <a:close/>
                </a:path>
              </a:pathLst>
            </a:custGeom>
            <a:grpFill/>
            <a:ln w="912" cap="flat">
              <a:noFill/>
              <a:prstDash val="solid"/>
              <a:miter/>
            </a:ln>
          </p:spPr>
          <p:txBody>
            <a:bodyPr rtlCol="0" anchor="ctr"/>
            <a:lstStyle/>
            <a:p>
              <a:endParaRPr lang="en-US"/>
            </a:p>
          </p:txBody>
        </p:sp>
        <p:sp>
          <p:nvSpPr>
            <p:cNvPr id="29" name="Forma Livre: Forma 28">
              <a:extLst>
                <a:ext uri="{FF2B5EF4-FFF2-40B4-BE49-F238E27FC236}">
                  <a16:creationId xmlns:a16="http://schemas.microsoft.com/office/drawing/2014/main" id="{039E12E2-05E9-D649-A455-DBDAA8D5F1D3}"/>
                </a:ext>
              </a:extLst>
            </p:cNvPr>
            <p:cNvSpPr/>
            <p:nvPr/>
          </p:nvSpPr>
          <p:spPr>
            <a:xfrm flipV="1">
              <a:off x="7354515" y="2279920"/>
              <a:ext cx="227992" cy="45598"/>
            </a:xfrm>
            <a:custGeom>
              <a:avLst/>
              <a:gdLst>
                <a:gd name="connsiteX0" fmla="*/ -4739 w 227992"/>
                <a:gd name="connsiteY0" fmla="*/ 18057 h 45598"/>
                <a:gd name="connsiteX1" fmla="*/ -4739 w 227992"/>
                <a:gd name="connsiteY1" fmla="*/ -4743 h 45598"/>
                <a:gd name="connsiteX2" fmla="*/ 109258 w 227992"/>
                <a:gd name="connsiteY2" fmla="*/ -4743 h 45598"/>
                <a:gd name="connsiteX3" fmla="*/ 223254 w 227992"/>
                <a:gd name="connsiteY3" fmla="*/ -4743 h 45598"/>
                <a:gd name="connsiteX4" fmla="*/ 223254 w 227992"/>
                <a:gd name="connsiteY4" fmla="*/ 18057 h 45598"/>
                <a:gd name="connsiteX5" fmla="*/ 223254 w 227992"/>
                <a:gd name="connsiteY5" fmla="*/ 40856 h 45598"/>
                <a:gd name="connsiteX6" fmla="*/ 109258 w 227992"/>
                <a:gd name="connsiteY6" fmla="*/ 40856 h 45598"/>
                <a:gd name="connsiteX7" fmla="*/ -4739 w 227992"/>
                <a:gd name="connsiteY7" fmla="*/ 40856 h 45598"/>
                <a:gd name="connsiteX8" fmla="*/ -4739 w 227992"/>
                <a:gd name="connsiteY8" fmla="*/ 18057 h 4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992" h="45598">
                  <a:moveTo>
                    <a:pt x="-4739" y="18057"/>
                  </a:moveTo>
                  <a:lnTo>
                    <a:pt x="-4739" y="-4743"/>
                  </a:lnTo>
                  <a:lnTo>
                    <a:pt x="109258" y="-4743"/>
                  </a:lnTo>
                  <a:lnTo>
                    <a:pt x="223254" y="-4743"/>
                  </a:lnTo>
                  <a:lnTo>
                    <a:pt x="223254" y="18057"/>
                  </a:lnTo>
                  <a:lnTo>
                    <a:pt x="223254" y="40856"/>
                  </a:lnTo>
                  <a:lnTo>
                    <a:pt x="109258" y="40856"/>
                  </a:lnTo>
                  <a:lnTo>
                    <a:pt x="-4739" y="40856"/>
                  </a:lnTo>
                  <a:lnTo>
                    <a:pt x="-4739" y="18057"/>
                  </a:lnTo>
                  <a:close/>
                </a:path>
              </a:pathLst>
            </a:custGeom>
            <a:grpFill/>
            <a:ln w="912" cap="flat">
              <a:noFill/>
              <a:prstDash val="solid"/>
              <a:miter/>
            </a:ln>
          </p:spPr>
          <p:txBody>
            <a:bodyPr rtlCol="0" anchor="ctr"/>
            <a:lstStyle/>
            <a:p>
              <a:endParaRPr lang="en-US"/>
            </a:p>
          </p:txBody>
        </p:sp>
        <p:sp>
          <p:nvSpPr>
            <p:cNvPr id="30" name="Forma Livre: Forma 29">
              <a:extLst>
                <a:ext uri="{FF2B5EF4-FFF2-40B4-BE49-F238E27FC236}">
                  <a16:creationId xmlns:a16="http://schemas.microsoft.com/office/drawing/2014/main" id="{14A52238-A7CC-A3A0-24C8-1978247D5117}"/>
                </a:ext>
              </a:extLst>
            </p:cNvPr>
            <p:cNvSpPr/>
            <p:nvPr/>
          </p:nvSpPr>
          <p:spPr>
            <a:xfrm flipV="1">
              <a:off x="4257094" y="3156661"/>
              <a:ext cx="169292" cy="179792"/>
            </a:xfrm>
            <a:custGeom>
              <a:avLst/>
              <a:gdLst>
                <a:gd name="connsiteX0" fmla="*/ -1274 w 169292"/>
                <a:gd name="connsiteY0" fmla="*/ 163761 h 179792"/>
                <a:gd name="connsiteX1" fmla="*/ 64387 w 169292"/>
                <a:gd name="connsiteY1" fmla="*/ 74388 h 179792"/>
                <a:gd name="connsiteX2" fmla="*/ 142816 w 169292"/>
                <a:gd name="connsiteY2" fmla="*/ -3130 h 179792"/>
                <a:gd name="connsiteX3" fmla="*/ 163792 w 169292"/>
                <a:gd name="connsiteY3" fmla="*/ 4166 h 179792"/>
                <a:gd name="connsiteX4" fmla="*/ 102690 w 169292"/>
                <a:gd name="connsiteY4" fmla="*/ 96275 h 179792"/>
                <a:gd name="connsiteX5" fmla="*/ -1274 w 169292"/>
                <a:gd name="connsiteY5" fmla="*/ 163761 h 17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92" h="179792">
                  <a:moveTo>
                    <a:pt x="-1274" y="163761"/>
                  </a:moveTo>
                  <a:cubicBezTo>
                    <a:pt x="-4922" y="154641"/>
                    <a:pt x="17877" y="123634"/>
                    <a:pt x="64387" y="74388"/>
                  </a:cubicBezTo>
                  <a:cubicBezTo>
                    <a:pt x="103602" y="33349"/>
                    <a:pt x="139169" y="-2218"/>
                    <a:pt x="142816" y="-3130"/>
                  </a:cubicBezTo>
                  <a:cubicBezTo>
                    <a:pt x="147376" y="-4954"/>
                    <a:pt x="156496" y="-1306"/>
                    <a:pt x="163792" y="4166"/>
                  </a:cubicBezTo>
                  <a:cubicBezTo>
                    <a:pt x="174735" y="13286"/>
                    <a:pt x="164704" y="27877"/>
                    <a:pt x="102690" y="96275"/>
                  </a:cubicBezTo>
                  <a:cubicBezTo>
                    <a:pt x="28820" y="177440"/>
                    <a:pt x="8757" y="190208"/>
                    <a:pt x="-1274" y="163761"/>
                  </a:cubicBezTo>
                  <a:close/>
                </a:path>
              </a:pathLst>
            </a:custGeom>
            <a:grpFill/>
            <a:ln w="912" cap="flat">
              <a:noFill/>
              <a:prstDash val="solid"/>
              <a:miter/>
            </a:ln>
          </p:spPr>
          <p:txBody>
            <a:bodyPr rtlCol="0" anchor="ctr"/>
            <a:lstStyle/>
            <a:p>
              <a:endParaRPr lang="en-US"/>
            </a:p>
          </p:txBody>
        </p:sp>
        <p:sp>
          <p:nvSpPr>
            <p:cNvPr id="31" name="Forma Livre: Forma 30">
              <a:extLst>
                <a:ext uri="{FF2B5EF4-FFF2-40B4-BE49-F238E27FC236}">
                  <a16:creationId xmlns:a16="http://schemas.microsoft.com/office/drawing/2014/main" id="{5D7BF8A6-3247-019E-1F69-F762CDE7A612}"/>
                </a:ext>
              </a:extLst>
            </p:cNvPr>
            <p:cNvSpPr/>
            <p:nvPr/>
          </p:nvSpPr>
          <p:spPr>
            <a:xfrm flipV="1">
              <a:off x="5831529" y="5103442"/>
              <a:ext cx="177647" cy="176988"/>
            </a:xfrm>
            <a:custGeom>
              <a:avLst/>
              <a:gdLst>
                <a:gd name="connsiteX0" fmla="*/ 74307 w 177647"/>
                <a:gd name="connsiteY0" fmla="*/ 108315 h 176988"/>
                <a:gd name="connsiteX1" fmla="*/ -3211 w 177647"/>
                <a:gd name="connsiteY1" fmla="*/ 20766 h 176988"/>
                <a:gd name="connsiteX2" fmla="*/ 8645 w 177647"/>
                <a:gd name="connsiteY2" fmla="*/ 703 h 176988"/>
                <a:gd name="connsiteX3" fmla="*/ 101666 w 177647"/>
                <a:gd name="connsiteY3" fmla="*/ 71836 h 176988"/>
                <a:gd name="connsiteX4" fmla="*/ 168239 w 177647"/>
                <a:gd name="connsiteY4" fmla="*/ 169417 h 176988"/>
                <a:gd name="connsiteX5" fmla="*/ 74307 w 177647"/>
                <a:gd name="connsiteY5" fmla="*/ 108315 h 17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47" h="176988">
                  <a:moveTo>
                    <a:pt x="74307" y="108315"/>
                  </a:moveTo>
                  <a:cubicBezTo>
                    <a:pt x="31444" y="66365"/>
                    <a:pt x="-3211" y="27150"/>
                    <a:pt x="-3211" y="20766"/>
                  </a:cubicBezTo>
                  <a:cubicBezTo>
                    <a:pt x="-3211" y="15294"/>
                    <a:pt x="2261" y="6175"/>
                    <a:pt x="8645" y="703"/>
                  </a:cubicBezTo>
                  <a:cubicBezTo>
                    <a:pt x="17765" y="-7505"/>
                    <a:pt x="39652" y="8911"/>
                    <a:pt x="101666" y="71836"/>
                  </a:cubicBezTo>
                  <a:cubicBezTo>
                    <a:pt x="178271" y="148442"/>
                    <a:pt x="181919" y="154825"/>
                    <a:pt x="168239" y="169417"/>
                  </a:cubicBezTo>
                  <a:cubicBezTo>
                    <a:pt x="153648" y="183096"/>
                    <a:pt x="147264" y="179449"/>
                    <a:pt x="74307" y="108315"/>
                  </a:cubicBezTo>
                  <a:close/>
                </a:path>
              </a:pathLst>
            </a:custGeom>
            <a:grpFill/>
            <a:ln w="912" cap="flat">
              <a:noFill/>
              <a:prstDash val="solid"/>
              <a:miter/>
            </a:ln>
          </p:spPr>
          <p:txBody>
            <a:bodyPr rtlCol="0" anchor="ctr"/>
            <a:lstStyle/>
            <a:p>
              <a:endParaRPr lang="en-US"/>
            </a:p>
          </p:txBody>
        </p:sp>
      </p:grpSp>
      <p:grpSp>
        <p:nvGrpSpPr>
          <p:cNvPr id="43" name="Gráfico 41">
            <a:extLst>
              <a:ext uri="{FF2B5EF4-FFF2-40B4-BE49-F238E27FC236}">
                <a16:creationId xmlns:a16="http://schemas.microsoft.com/office/drawing/2014/main" id="{3A8506A5-DF4F-1A6B-918F-6238593E1A2E}"/>
              </a:ext>
            </a:extLst>
          </p:cNvPr>
          <p:cNvGrpSpPr/>
          <p:nvPr/>
        </p:nvGrpSpPr>
        <p:grpSpPr>
          <a:xfrm rot="5400000">
            <a:off x="6657469" y="5905554"/>
            <a:ext cx="516528" cy="514477"/>
            <a:chOff x="4320078" y="1660150"/>
            <a:chExt cx="3551450" cy="3537350"/>
          </a:xfrm>
          <a:solidFill>
            <a:srgbClr val="1CADE4"/>
          </a:solidFill>
        </p:grpSpPr>
        <p:sp>
          <p:nvSpPr>
            <p:cNvPr id="44" name="Forma Livre: Forma 43">
              <a:extLst>
                <a:ext uri="{FF2B5EF4-FFF2-40B4-BE49-F238E27FC236}">
                  <a16:creationId xmlns:a16="http://schemas.microsoft.com/office/drawing/2014/main" id="{C029EAE7-4DAF-CB5E-9A46-AC30F2B0D325}"/>
                </a:ext>
              </a:extLst>
            </p:cNvPr>
            <p:cNvSpPr/>
            <p:nvPr/>
          </p:nvSpPr>
          <p:spPr>
            <a:xfrm flipV="1">
              <a:off x="4586628" y="1660150"/>
              <a:ext cx="3019516" cy="3537350"/>
            </a:xfrm>
            <a:custGeom>
              <a:avLst/>
              <a:gdLst>
                <a:gd name="connsiteX0" fmla="*/ 114324 w 3019516"/>
                <a:gd name="connsiteY0" fmla="*/ 3517920 h 3537350"/>
                <a:gd name="connsiteX1" fmla="*/ 15832 w 3019516"/>
                <a:gd name="connsiteY1" fmla="*/ 3249801 h 3537350"/>
                <a:gd name="connsiteX2" fmla="*/ 929624 w 3019516"/>
                <a:gd name="connsiteY2" fmla="*/ 2314122 h 3537350"/>
                <a:gd name="connsiteX3" fmla="*/ 1022645 w 3019516"/>
                <a:gd name="connsiteY3" fmla="*/ 2296795 h 3537350"/>
                <a:gd name="connsiteX4" fmla="*/ 1095602 w 3019516"/>
                <a:gd name="connsiteY4" fmla="*/ 2306826 h 3537350"/>
                <a:gd name="connsiteX5" fmla="*/ 1131169 w 3019516"/>
                <a:gd name="connsiteY5" fmla="*/ 2284027 h 3537350"/>
                <a:gd name="connsiteX6" fmla="*/ 1152144 w 3019516"/>
                <a:gd name="connsiteY6" fmla="*/ 2255756 h 3537350"/>
                <a:gd name="connsiteX7" fmla="*/ 1129345 w 3019516"/>
                <a:gd name="connsiteY7" fmla="*/ 2232045 h 3537350"/>
                <a:gd name="connsiteX8" fmla="*/ 1077363 w 3019516"/>
                <a:gd name="connsiteY8" fmla="*/ 1145891 h 3537350"/>
                <a:gd name="connsiteX9" fmla="*/ 1085570 w 3019516"/>
                <a:gd name="connsiteY9" fmla="*/ 120839 h 3537350"/>
                <a:gd name="connsiteX10" fmla="*/ 1191359 w 3019516"/>
                <a:gd name="connsiteY10" fmla="*/ 13226 h 3537350"/>
                <a:gd name="connsiteX11" fmla="*/ 1443062 w 3019516"/>
                <a:gd name="connsiteY11" fmla="*/ 109895 h 3537350"/>
                <a:gd name="connsiteX12" fmla="*/ 1460389 w 3019516"/>
                <a:gd name="connsiteY12" fmla="*/ 933402 h 3537350"/>
                <a:gd name="connsiteX13" fmla="*/ 1460389 w 3019516"/>
                <a:gd name="connsiteY13" fmla="*/ 1719519 h 3537350"/>
                <a:gd name="connsiteX14" fmla="*/ 1505988 w 3019516"/>
                <a:gd name="connsiteY14" fmla="*/ 1719519 h 3537350"/>
                <a:gd name="connsiteX15" fmla="*/ 1551586 w 3019516"/>
                <a:gd name="connsiteY15" fmla="*/ 1719519 h 3537350"/>
                <a:gd name="connsiteX16" fmla="*/ 1551586 w 3019516"/>
                <a:gd name="connsiteY16" fmla="*/ 933402 h 3537350"/>
                <a:gd name="connsiteX17" fmla="*/ 1568913 w 3019516"/>
                <a:gd name="connsiteY17" fmla="*/ 109895 h 3537350"/>
                <a:gd name="connsiteX18" fmla="*/ 1902694 w 3019516"/>
                <a:gd name="connsiteY18" fmla="*/ 80712 h 3537350"/>
                <a:gd name="connsiteX19" fmla="*/ 1930053 w 3019516"/>
                <a:gd name="connsiteY19" fmla="*/ 119015 h 3537350"/>
                <a:gd name="connsiteX20" fmla="*/ 1932789 w 3019516"/>
                <a:gd name="connsiteY20" fmla="*/ 1134035 h 3537350"/>
                <a:gd name="connsiteX21" fmla="*/ 1882630 w 3019516"/>
                <a:gd name="connsiteY21" fmla="*/ 2232045 h 3537350"/>
                <a:gd name="connsiteX22" fmla="*/ 1859831 w 3019516"/>
                <a:gd name="connsiteY22" fmla="*/ 2255756 h 3537350"/>
                <a:gd name="connsiteX23" fmla="*/ 1880807 w 3019516"/>
                <a:gd name="connsiteY23" fmla="*/ 2284027 h 3537350"/>
                <a:gd name="connsiteX24" fmla="*/ 1916373 w 3019516"/>
                <a:gd name="connsiteY24" fmla="*/ 2306826 h 3537350"/>
                <a:gd name="connsiteX25" fmla="*/ 1985683 w 3019516"/>
                <a:gd name="connsiteY25" fmla="*/ 2295883 h 3537350"/>
                <a:gd name="connsiteX26" fmla="*/ 2074144 w 3019516"/>
                <a:gd name="connsiteY26" fmla="*/ 2308650 h 3537350"/>
                <a:gd name="connsiteX27" fmla="*/ 2995232 w 3019516"/>
                <a:gd name="connsiteY27" fmla="*/ 3249801 h 3537350"/>
                <a:gd name="connsiteX28" fmla="*/ 2964225 w 3019516"/>
                <a:gd name="connsiteY28" fmla="*/ 3465026 h 3537350"/>
                <a:gd name="connsiteX29" fmla="*/ 2725289 w 3019516"/>
                <a:gd name="connsiteY29" fmla="*/ 3506064 h 3537350"/>
                <a:gd name="connsiteX30" fmla="*/ 1817881 w 3019516"/>
                <a:gd name="connsiteY30" fmla="*/ 2572209 h 3537350"/>
                <a:gd name="connsiteX31" fmla="*/ 1819705 w 3019516"/>
                <a:gd name="connsiteY31" fmla="*/ 2406231 h 3537350"/>
                <a:gd name="connsiteX32" fmla="*/ 1836120 w 3019516"/>
                <a:gd name="connsiteY32" fmla="*/ 2367928 h 3537350"/>
                <a:gd name="connsiteX33" fmla="*/ 1810585 w 3019516"/>
                <a:gd name="connsiteY33" fmla="*/ 2331449 h 3537350"/>
                <a:gd name="connsiteX34" fmla="*/ 1743099 w 3019516"/>
                <a:gd name="connsiteY34" fmla="*/ 2294059 h 3537350"/>
                <a:gd name="connsiteX35" fmla="*/ 1566178 w 3019516"/>
                <a:gd name="connsiteY35" fmla="*/ 2173679 h 3537350"/>
                <a:gd name="connsiteX36" fmla="*/ 1551586 w 3019516"/>
                <a:gd name="connsiteY36" fmla="*/ 2061507 h 3537350"/>
                <a:gd name="connsiteX37" fmla="*/ 1551586 w 3019516"/>
                <a:gd name="connsiteY37" fmla="*/ 1983990 h 3537350"/>
                <a:gd name="connsiteX38" fmla="*/ 1505988 w 3019516"/>
                <a:gd name="connsiteY38" fmla="*/ 1983990 h 3537350"/>
                <a:gd name="connsiteX39" fmla="*/ 1460389 w 3019516"/>
                <a:gd name="connsiteY39" fmla="*/ 1983990 h 3537350"/>
                <a:gd name="connsiteX40" fmla="*/ 1460389 w 3019516"/>
                <a:gd name="connsiteY40" fmla="*/ 2064243 h 3537350"/>
                <a:gd name="connsiteX41" fmla="*/ 1443062 w 3019516"/>
                <a:gd name="connsiteY41" fmla="*/ 2180063 h 3537350"/>
                <a:gd name="connsiteX42" fmla="*/ 1267052 w 3019516"/>
                <a:gd name="connsiteY42" fmla="*/ 2294059 h 3537350"/>
                <a:gd name="connsiteX43" fmla="*/ 1201390 w 3019516"/>
                <a:gd name="connsiteY43" fmla="*/ 2331449 h 3537350"/>
                <a:gd name="connsiteX44" fmla="*/ 1175855 w 3019516"/>
                <a:gd name="connsiteY44" fmla="*/ 2367928 h 3537350"/>
                <a:gd name="connsiteX45" fmla="*/ 1192271 w 3019516"/>
                <a:gd name="connsiteY45" fmla="*/ 2406231 h 3537350"/>
                <a:gd name="connsiteX46" fmla="*/ 1194095 w 3019516"/>
                <a:gd name="connsiteY46" fmla="*/ 2572209 h 3537350"/>
                <a:gd name="connsiteX47" fmla="*/ 286686 w 3019516"/>
                <a:gd name="connsiteY47" fmla="*/ 3506064 h 3537350"/>
                <a:gd name="connsiteX48" fmla="*/ 114324 w 3019516"/>
                <a:gd name="connsiteY48" fmla="*/ 3517920 h 3537350"/>
                <a:gd name="connsiteX49" fmla="*/ 227408 w 3019516"/>
                <a:gd name="connsiteY49" fmla="*/ 3439491 h 3537350"/>
                <a:gd name="connsiteX50" fmla="*/ 552981 w 3019516"/>
                <a:gd name="connsiteY50" fmla="*/ 3117566 h 3537350"/>
                <a:gd name="connsiteX51" fmla="*/ 987990 w 3019516"/>
                <a:gd name="connsiteY51" fmla="*/ 2671614 h 3537350"/>
                <a:gd name="connsiteX52" fmla="*/ 1122961 w 3019516"/>
                <a:gd name="connsiteY52" fmla="*/ 2491044 h 3537350"/>
                <a:gd name="connsiteX53" fmla="*/ 1022645 w 3019516"/>
                <a:gd name="connsiteY53" fmla="*/ 2378872 h 3537350"/>
                <a:gd name="connsiteX54" fmla="*/ 982518 w 3019516"/>
                <a:gd name="connsiteY54" fmla="*/ 2373400 h 3537350"/>
                <a:gd name="connsiteX55" fmla="*/ 723519 w 3019516"/>
                <a:gd name="connsiteY55" fmla="*/ 2636959 h 3537350"/>
                <a:gd name="connsiteX56" fmla="*/ 273919 w 3019516"/>
                <a:gd name="connsiteY56" fmla="*/ 3098415 h 3537350"/>
                <a:gd name="connsiteX57" fmla="*/ 83317 w 3019516"/>
                <a:gd name="connsiteY57" fmla="*/ 3330966 h 3537350"/>
                <a:gd name="connsiteX58" fmla="*/ 149891 w 3019516"/>
                <a:gd name="connsiteY58" fmla="*/ 3438579 h 3537350"/>
                <a:gd name="connsiteX59" fmla="*/ 227408 w 3019516"/>
                <a:gd name="connsiteY59" fmla="*/ 3439491 h 3537350"/>
                <a:gd name="connsiteX60" fmla="*/ 2860260 w 3019516"/>
                <a:gd name="connsiteY60" fmla="*/ 3439491 h 3537350"/>
                <a:gd name="connsiteX61" fmla="*/ 2928658 w 3019516"/>
                <a:gd name="connsiteY61" fmla="*/ 3330966 h 3537350"/>
                <a:gd name="connsiteX62" fmla="*/ 2747176 w 3019516"/>
                <a:gd name="connsiteY62" fmla="*/ 3107534 h 3537350"/>
                <a:gd name="connsiteX63" fmla="*/ 2297576 w 3019516"/>
                <a:gd name="connsiteY63" fmla="*/ 2646078 h 3537350"/>
                <a:gd name="connsiteX64" fmla="*/ 2029457 w 3019516"/>
                <a:gd name="connsiteY64" fmla="*/ 2373400 h 3537350"/>
                <a:gd name="connsiteX65" fmla="*/ 1989331 w 3019516"/>
                <a:gd name="connsiteY65" fmla="*/ 2378872 h 3537350"/>
                <a:gd name="connsiteX66" fmla="*/ 1889014 w 3019516"/>
                <a:gd name="connsiteY66" fmla="*/ 2491044 h 3537350"/>
                <a:gd name="connsiteX67" fmla="*/ 2023986 w 3019516"/>
                <a:gd name="connsiteY67" fmla="*/ 2671614 h 3537350"/>
                <a:gd name="connsiteX68" fmla="*/ 2454435 w 3019516"/>
                <a:gd name="connsiteY68" fmla="*/ 3113918 h 3537350"/>
                <a:gd name="connsiteX69" fmla="*/ 2778183 w 3019516"/>
                <a:gd name="connsiteY69" fmla="*/ 3434931 h 3537350"/>
                <a:gd name="connsiteX70" fmla="*/ 2860260 w 3019516"/>
                <a:gd name="connsiteY70" fmla="*/ 3439491 h 3537350"/>
                <a:gd name="connsiteX71" fmla="*/ 1330890 w 3019516"/>
                <a:gd name="connsiteY71" fmla="*/ 2187358 h 3537350"/>
                <a:gd name="connsiteX72" fmla="*/ 1378312 w 3019516"/>
                <a:gd name="connsiteY72" fmla="*/ 1143155 h 3537350"/>
                <a:gd name="connsiteX73" fmla="*/ 1310826 w 3019516"/>
                <a:gd name="connsiteY73" fmla="*/ 92568 h 3537350"/>
                <a:gd name="connsiteX74" fmla="*/ 1237869 w 3019516"/>
                <a:gd name="connsiteY74" fmla="*/ 88008 h 3537350"/>
                <a:gd name="connsiteX75" fmla="*/ 1180415 w 3019516"/>
                <a:gd name="connsiteY75" fmla="*/ 131782 h 3537350"/>
                <a:gd name="connsiteX76" fmla="*/ 1159440 w 3019516"/>
                <a:gd name="connsiteY76" fmla="*/ 162789 h 3537350"/>
                <a:gd name="connsiteX77" fmla="*/ 1159440 w 3019516"/>
                <a:gd name="connsiteY77" fmla="*/ 1144979 h 3537350"/>
                <a:gd name="connsiteX78" fmla="*/ 1159440 w 3019516"/>
                <a:gd name="connsiteY78" fmla="*/ 2127169 h 3537350"/>
                <a:gd name="connsiteX79" fmla="*/ 1180415 w 3019516"/>
                <a:gd name="connsiteY79" fmla="*/ 2158175 h 3537350"/>
                <a:gd name="connsiteX80" fmla="*/ 1330890 w 3019516"/>
                <a:gd name="connsiteY80" fmla="*/ 2187358 h 3537350"/>
                <a:gd name="connsiteX81" fmla="*/ 1800553 w 3019516"/>
                <a:gd name="connsiteY81" fmla="*/ 2191918 h 3537350"/>
                <a:gd name="connsiteX82" fmla="*/ 1834296 w 3019516"/>
                <a:gd name="connsiteY82" fmla="*/ 2154528 h 3537350"/>
                <a:gd name="connsiteX83" fmla="*/ 1852536 w 3019516"/>
                <a:gd name="connsiteY83" fmla="*/ 1144067 h 3537350"/>
                <a:gd name="connsiteX84" fmla="*/ 1852536 w 3019516"/>
                <a:gd name="connsiteY84" fmla="*/ 162789 h 3537350"/>
                <a:gd name="connsiteX85" fmla="*/ 1831560 w 3019516"/>
                <a:gd name="connsiteY85" fmla="*/ 131782 h 3537350"/>
                <a:gd name="connsiteX86" fmla="*/ 1774106 w 3019516"/>
                <a:gd name="connsiteY86" fmla="*/ 88008 h 3537350"/>
                <a:gd name="connsiteX87" fmla="*/ 1701149 w 3019516"/>
                <a:gd name="connsiteY87" fmla="*/ 92568 h 3537350"/>
                <a:gd name="connsiteX88" fmla="*/ 1635487 w 3019516"/>
                <a:gd name="connsiteY88" fmla="*/ 1155922 h 3537350"/>
                <a:gd name="connsiteX89" fmla="*/ 1657374 w 3019516"/>
                <a:gd name="connsiteY89" fmla="*/ 2163647 h 3537350"/>
                <a:gd name="connsiteX90" fmla="*/ 1800553 w 3019516"/>
                <a:gd name="connsiteY90" fmla="*/ 2191918 h 3537350"/>
                <a:gd name="connsiteX91" fmla="*/ 1549762 w 3019516"/>
                <a:gd name="connsiteY91" fmla="*/ 1854490 h 3537350"/>
                <a:gd name="connsiteX92" fmla="*/ 1552498 w 3019516"/>
                <a:gd name="connsiteY92" fmla="*/ 1810716 h 3537350"/>
                <a:gd name="connsiteX93" fmla="*/ 1506900 w 3019516"/>
                <a:gd name="connsiteY93" fmla="*/ 1810716 h 3537350"/>
                <a:gd name="connsiteX94" fmla="*/ 1460389 w 3019516"/>
                <a:gd name="connsiteY94" fmla="*/ 1810716 h 3537350"/>
                <a:gd name="connsiteX95" fmla="*/ 1460389 w 3019516"/>
                <a:gd name="connsiteY95" fmla="*/ 1849930 h 3537350"/>
                <a:gd name="connsiteX96" fmla="*/ 1466773 w 3019516"/>
                <a:gd name="connsiteY96" fmla="*/ 1896441 h 3537350"/>
                <a:gd name="connsiteX97" fmla="*/ 1510548 w 3019516"/>
                <a:gd name="connsiteY97" fmla="*/ 1900088 h 3537350"/>
                <a:gd name="connsiteX98" fmla="*/ 1547026 w 3019516"/>
                <a:gd name="connsiteY98" fmla="*/ 1897353 h 3537350"/>
                <a:gd name="connsiteX99" fmla="*/ 1549762 w 3019516"/>
                <a:gd name="connsiteY99" fmla="*/ 1854490 h 353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019516" h="3537350">
                  <a:moveTo>
                    <a:pt x="114324" y="3517920"/>
                  </a:moveTo>
                  <a:cubicBezTo>
                    <a:pt x="14008" y="3470498"/>
                    <a:pt x="-32503" y="3344646"/>
                    <a:pt x="15832" y="3249801"/>
                  </a:cubicBezTo>
                  <a:cubicBezTo>
                    <a:pt x="34071" y="3215146"/>
                    <a:pt x="888585" y="2339657"/>
                    <a:pt x="929624" y="2314122"/>
                  </a:cubicBezTo>
                  <a:cubicBezTo>
                    <a:pt x="957895" y="2296795"/>
                    <a:pt x="972486" y="2294059"/>
                    <a:pt x="1022645" y="2296795"/>
                  </a:cubicBezTo>
                  <a:cubicBezTo>
                    <a:pt x="1055475" y="2298619"/>
                    <a:pt x="1088306" y="2303178"/>
                    <a:pt x="1095602" y="2306826"/>
                  </a:cubicBezTo>
                  <a:cubicBezTo>
                    <a:pt x="1105634" y="2310474"/>
                    <a:pt x="1116577" y="2303178"/>
                    <a:pt x="1131169" y="2284027"/>
                  </a:cubicBezTo>
                  <a:lnTo>
                    <a:pt x="1152144" y="2255756"/>
                  </a:lnTo>
                  <a:lnTo>
                    <a:pt x="1129345" y="2232045"/>
                  </a:lnTo>
                  <a:cubicBezTo>
                    <a:pt x="1073715" y="2171855"/>
                    <a:pt x="1077363" y="2243900"/>
                    <a:pt x="1077363" y="1145891"/>
                  </a:cubicBezTo>
                  <a:cubicBezTo>
                    <a:pt x="1077363" y="547640"/>
                    <a:pt x="1081011" y="133606"/>
                    <a:pt x="1085570" y="120839"/>
                  </a:cubicBezTo>
                  <a:cubicBezTo>
                    <a:pt x="1100162" y="84360"/>
                    <a:pt x="1152144" y="30554"/>
                    <a:pt x="1191359" y="13226"/>
                  </a:cubicBezTo>
                  <a:cubicBezTo>
                    <a:pt x="1286203" y="-29636"/>
                    <a:pt x="1398375" y="13226"/>
                    <a:pt x="1443062" y="109895"/>
                  </a:cubicBezTo>
                  <a:cubicBezTo>
                    <a:pt x="1459477" y="144550"/>
                    <a:pt x="1460389" y="186500"/>
                    <a:pt x="1460389" y="933402"/>
                  </a:cubicBezTo>
                  <a:lnTo>
                    <a:pt x="1460389" y="1719519"/>
                  </a:lnTo>
                  <a:lnTo>
                    <a:pt x="1505988" y="1719519"/>
                  </a:lnTo>
                  <a:lnTo>
                    <a:pt x="1551586" y="1719519"/>
                  </a:lnTo>
                  <a:lnTo>
                    <a:pt x="1551586" y="933402"/>
                  </a:lnTo>
                  <a:cubicBezTo>
                    <a:pt x="1551586" y="186500"/>
                    <a:pt x="1552498" y="144550"/>
                    <a:pt x="1568913" y="109895"/>
                  </a:cubicBezTo>
                  <a:cubicBezTo>
                    <a:pt x="1631839" y="-25988"/>
                    <a:pt x="1816057" y="-42404"/>
                    <a:pt x="1902694" y="80712"/>
                  </a:cubicBezTo>
                  <a:lnTo>
                    <a:pt x="1930053" y="119015"/>
                  </a:lnTo>
                  <a:lnTo>
                    <a:pt x="1932789" y="1134035"/>
                  </a:lnTo>
                  <a:cubicBezTo>
                    <a:pt x="1935525" y="2246636"/>
                    <a:pt x="1938261" y="2171855"/>
                    <a:pt x="1882630" y="2232045"/>
                  </a:cubicBezTo>
                  <a:lnTo>
                    <a:pt x="1859831" y="2255756"/>
                  </a:lnTo>
                  <a:lnTo>
                    <a:pt x="1880807" y="2284027"/>
                  </a:lnTo>
                  <a:cubicBezTo>
                    <a:pt x="1895398" y="2303178"/>
                    <a:pt x="1906342" y="2310474"/>
                    <a:pt x="1916373" y="2306826"/>
                  </a:cubicBezTo>
                  <a:cubicBezTo>
                    <a:pt x="1923669" y="2303178"/>
                    <a:pt x="1954676" y="2298619"/>
                    <a:pt x="1985683" y="2295883"/>
                  </a:cubicBezTo>
                  <a:cubicBezTo>
                    <a:pt x="2027633" y="2293147"/>
                    <a:pt x="2048609" y="2295883"/>
                    <a:pt x="2074144" y="2308650"/>
                  </a:cubicBezTo>
                  <a:cubicBezTo>
                    <a:pt x="2110623" y="2327802"/>
                    <a:pt x="2976080" y="3210587"/>
                    <a:pt x="2995232" y="3249801"/>
                  </a:cubicBezTo>
                  <a:cubicBezTo>
                    <a:pt x="3031710" y="3320023"/>
                    <a:pt x="3019855" y="3402100"/>
                    <a:pt x="2964225" y="3465026"/>
                  </a:cubicBezTo>
                  <a:cubicBezTo>
                    <a:pt x="2900387" y="3537983"/>
                    <a:pt x="2793687" y="3555311"/>
                    <a:pt x="2725289" y="3506064"/>
                  </a:cubicBezTo>
                  <a:cubicBezTo>
                    <a:pt x="2678779" y="3472321"/>
                    <a:pt x="1834296" y="2603216"/>
                    <a:pt x="1817881" y="2572209"/>
                  </a:cubicBezTo>
                  <a:cubicBezTo>
                    <a:pt x="1797817" y="2533906"/>
                    <a:pt x="1798729" y="2452741"/>
                    <a:pt x="1819705" y="2406231"/>
                  </a:cubicBezTo>
                  <a:lnTo>
                    <a:pt x="1836120" y="2367928"/>
                  </a:lnTo>
                  <a:lnTo>
                    <a:pt x="1810585" y="2331449"/>
                  </a:lnTo>
                  <a:cubicBezTo>
                    <a:pt x="1786874" y="2297707"/>
                    <a:pt x="1780490" y="2294059"/>
                    <a:pt x="1743099" y="2294059"/>
                  </a:cubicBezTo>
                  <a:cubicBezTo>
                    <a:pt x="1666494" y="2293147"/>
                    <a:pt x="1595361" y="2244812"/>
                    <a:pt x="1566178" y="2173679"/>
                  </a:cubicBezTo>
                  <a:cubicBezTo>
                    <a:pt x="1557058" y="2151792"/>
                    <a:pt x="1551586" y="2111665"/>
                    <a:pt x="1551586" y="2061507"/>
                  </a:cubicBezTo>
                  <a:lnTo>
                    <a:pt x="1551586" y="1983990"/>
                  </a:lnTo>
                  <a:lnTo>
                    <a:pt x="1505988" y="1983990"/>
                  </a:lnTo>
                  <a:lnTo>
                    <a:pt x="1460389" y="1983990"/>
                  </a:lnTo>
                  <a:lnTo>
                    <a:pt x="1460389" y="2064243"/>
                  </a:lnTo>
                  <a:cubicBezTo>
                    <a:pt x="1460389" y="2121697"/>
                    <a:pt x="1455829" y="2153616"/>
                    <a:pt x="1443062" y="2180063"/>
                  </a:cubicBezTo>
                  <a:cubicBezTo>
                    <a:pt x="1411143" y="2249372"/>
                    <a:pt x="1341833" y="2294059"/>
                    <a:pt x="1267052" y="2294059"/>
                  </a:cubicBezTo>
                  <a:cubicBezTo>
                    <a:pt x="1231485" y="2294059"/>
                    <a:pt x="1225101" y="2297707"/>
                    <a:pt x="1201390" y="2331449"/>
                  </a:cubicBezTo>
                  <a:lnTo>
                    <a:pt x="1175855" y="2367928"/>
                  </a:lnTo>
                  <a:lnTo>
                    <a:pt x="1192271" y="2406231"/>
                  </a:lnTo>
                  <a:cubicBezTo>
                    <a:pt x="1213246" y="2452741"/>
                    <a:pt x="1214158" y="2533906"/>
                    <a:pt x="1194095" y="2572209"/>
                  </a:cubicBezTo>
                  <a:cubicBezTo>
                    <a:pt x="1177679" y="2603216"/>
                    <a:pt x="333197" y="3472321"/>
                    <a:pt x="286686" y="3506064"/>
                  </a:cubicBezTo>
                  <a:cubicBezTo>
                    <a:pt x="244736" y="3537071"/>
                    <a:pt x="166306" y="3541631"/>
                    <a:pt x="114324" y="3517920"/>
                  </a:cubicBezTo>
                  <a:close/>
                  <a:moveTo>
                    <a:pt x="227408" y="3439491"/>
                  </a:moveTo>
                  <a:cubicBezTo>
                    <a:pt x="241088" y="3432195"/>
                    <a:pt x="387003" y="3288104"/>
                    <a:pt x="552981" y="3117566"/>
                  </a:cubicBezTo>
                  <a:cubicBezTo>
                    <a:pt x="718047" y="2947940"/>
                    <a:pt x="914120" y="2747307"/>
                    <a:pt x="987990" y="2671614"/>
                  </a:cubicBezTo>
                  <a:cubicBezTo>
                    <a:pt x="1122961" y="2533906"/>
                    <a:pt x="1122961" y="2532994"/>
                    <a:pt x="1122961" y="2491044"/>
                  </a:cubicBezTo>
                  <a:cubicBezTo>
                    <a:pt x="1122961" y="2432678"/>
                    <a:pt x="1081923" y="2386168"/>
                    <a:pt x="1022645" y="2378872"/>
                  </a:cubicBezTo>
                  <a:lnTo>
                    <a:pt x="982518" y="2373400"/>
                  </a:lnTo>
                  <a:lnTo>
                    <a:pt x="723519" y="2636959"/>
                  </a:lnTo>
                  <a:cubicBezTo>
                    <a:pt x="581252" y="2781962"/>
                    <a:pt x="378795" y="2989890"/>
                    <a:pt x="273919" y="3098415"/>
                  </a:cubicBezTo>
                  <a:cubicBezTo>
                    <a:pt x="93349" y="3285368"/>
                    <a:pt x="83317" y="3297224"/>
                    <a:pt x="83317" y="3330966"/>
                  </a:cubicBezTo>
                  <a:cubicBezTo>
                    <a:pt x="83317" y="3375653"/>
                    <a:pt x="112500" y="3422163"/>
                    <a:pt x="149891" y="3438579"/>
                  </a:cubicBezTo>
                  <a:cubicBezTo>
                    <a:pt x="187282" y="3454994"/>
                    <a:pt x="197313" y="3454994"/>
                    <a:pt x="227408" y="3439491"/>
                  </a:cubicBezTo>
                  <a:close/>
                  <a:moveTo>
                    <a:pt x="2860260" y="3439491"/>
                  </a:moveTo>
                  <a:cubicBezTo>
                    <a:pt x="2899475" y="3423075"/>
                    <a:pt x="2928658" y="3376565"/>
                    <a:pt x="2928658" y="3330966"/>
                  </a:cubicBezTo>
                  <a:cubicBezTo>
                    <a:pt x="2928658" y="3298136"/>
                    <a:pt x="2918626" y="3285368"/>
                    <a:pt x="2747176" y="3107534"/>
                  </a:cubicBezTo>
                  <a:cubicBezTo>
                    <a:pt x="2646860" y="3003570"/>
                    <a:pt x="2445315" y="2795641"/>
                    <a:pt x="2297576" y="2646078"/>
                  </a:cubicBezTo>
                  <a:lnTo>
                    <a:pt x="2029457" y="2373400"/>
                  </a:lnTo>
                  <a:lnTo>
                    <a:pt x="1989331" y="2378872"/>
                  </a:lnTo>
                  <a:cubicBezTo>
                    <a:pt x="1930053" y="2386168"/>
                    <a:pt x="1889014" y="2432678"/>
                    <a:pt x="1889014" y="2491044"/>
                  </a:cubicBezTo>
                  <a:cubicBezTo>
                    <a:pt x="1889014" y="2532994"/>
                    <a:pt x="1889014" y="2533906"/>
                    <a:pt x="2023986" y="2671614"/>
                  </a:cubicBezTo>
                  <a:cubicBezTo>
                    <a:pt x="2097855" y="2747307"/>
                    <a:pt x="2291192" y="2946116"/>
                    <a:pt x="2454435" y="3113918"/>
                  </a:cubicBezTo>
                  <a:cubicBezTo>
                    <a:pt x="2617677" y="3280808"/>
                    <a:pt x="2763592" y="3425811"/>
                    <a:pt x="2778183" y="3434931"/>
                  </a:cubicBezTo>
                  <a:cubicBezTo>
                    <a:pt x="2811014" y="3455906"/>
                    <a:pt x="2820134" y="3455906"/>
                    <a:pt x="2860260" y="3439491"/>
                  </a:cubicBezTo>
                  <a:close/>
                  <a:moveTo>
                    <a:pt x="1330890" y="2187358"/>
                  </a:moveTo>
                  <a:cubicBezTo>
                    <a:pt x="1380136" y="2157264"/>
                    <a:pt x="1378312" y="2188270"/>
                    <a:pt x="1378312" y="1143155"/>
                  </a:cubicBezTo>
                  <a:cubicBezTo>
                    <a:pt x="1378312" y="53353"/>
                    <a:pt x="1382872" y="128134"/>
                    <a:pt x="1310826" y="92568"/>
                  </a:cubicBezTo>
                  <a:cubicBezTo>
                    <a:pt x="1277996" y="77064"/>
                    <a:pt x="1271612" y="76152"/>
                    <a:pt x="1237869" y="88008"/>
                  </a:cubicBezTo>
                  <a:cubicBezTo>
                    <a:pt x="1215070" y="96216"/>
                    <a:pt x="1193183" y="112631"/>
                    <a:pt x="1180415" y="131782"/>
                  </a:cubicBezTo>
                  <a:lnTo>
                    <a:pt x="1159440" y="162789"/>
                  </a:lnTo>
                  <a:lnTo>
                    <a:pt x="1159440" y="1144979"/>
                  </a:lnTo>
                  <a:lnTo>
                    <a:pt x="1159440" y="2127169"/>
                  </a:lnTo>
                  <a:lnTo>
                    <a:pt x="1180415" y="2158175"/>
                  </a:lnTo>
                  <a:cubicBezTo>
                    <a:pt x="1214158" y="2208334"/>
                    <a:pt x="1277996" y="2221101"/>
                    <a:pt x="1330890" y="2187358"/>
                  </a:cubicBezTo>
                  <a:close/>
                  <a:moveTo>
                    <a:pt x="1800553" y="2191918"/>
                  </a:moveTo>
                  <a:cubicBezTo>
                    <a:pt x="1809673" y="2187358"/>
                    <a:pt x="1825176" y="2170031"/>
                    <a:pt x="1834296" y="2154528"/>
                  </a:cubicBezTo>
                  <a:cubicBezTo>
                    <a:pt x="1851624" y="2126257"/>
                    <a:pt x="1852536" y="2099810"/>
                    <a:pt x="1852536" y="1144067"/>
                  </a:cubicBezTo>
                  <a:lnTo>
                    <a:pt x="1852536" y="162789"/>
                  </a:lnTo>
                  <a:lnTo>
                    <a:pt x="1831560" y="131782"/>
                  </a:lnTo>
                  <a:cubicBezTo>
                    <a:pt x="1818793" y="112631"/>
                    <a:pt x="1796905" y="96216"/>
                    <a:pt x="1774106" y="88008"/>
                  </a:cubicBezTo>
                  <a:cubicBezTo>
                    <a:pt x="1740363" y="76152"/>
                    <a:pt x="1733980" y="77064"/>
                    <a:pt x="1701149" y="92568"/>
                  </a:cubicBezTo>
                  <a:cubicBezTo>
                    <a:pt x="1628191" y="128134"/>
                    <a:pt x="1633663" y="50617"/>
                    <a:pt x="1635487" y="1155922"/>
                  </a:cubicBezTo>
                  <a:cubicBezTo>
                    <a:pt x="1638223" y="2136288"/>
                    <a:pt x="1638223" y="2138112"/>
                    <a:pt x="1657374" y="2163647"/>
                  </a:cubicBezTo>
                  <a:cubicBezTo>
                    <a:pt x="1689293" y="2206510"/>
                    <a:pt x="1749483" y="2218365"/>
                    <a:pt x="1800553" y="2191918"/>
                  </a:cubicBezTo>
                  <a:close/>
                  <a:moveTo>
                    <a:pt x="1549762" y="1854490"/>
                  </a:moveTo>
                  <a:lnTo>
                    <a:pt x="1552498" y="1810716"/>
                  </a:lnTo>
                  <a:lnTo>
                    <a:pt x="1506900" y="1810716"/>
                  </a:lnTo>
                  <a:lnTo>
                    <a:pt x="1460389" y="1810716"/>
                  </a:lnTo>
                  <a:lnTo>
                    <a:pt x="1460389" y="1849930"/>
                  </a:lnTo>
                  <a:cubicBezTo>
                    <a:pt x="1460389" y="1871817"/>
                    <a:pt x="1463125" y="1892793"/>
                    <a:pt x="1466773" y="1896441"/>
                  </a:cubicBezTo>
                  <a:cubicBezTo>
                    <a:pt x="1470421" y="1900088"/>
                    <a:pt x="1489572" y="1901912"/>
                    <a:pt x="1510548" y="1900088"/>
                  </a:cubicBezTo>
                  <a:lnTo>
                    <a:pt x="1547026" y="1897353"/>
                  </a:lnTo>
                  <a:lnTo>
                    <a:pt x="1549762" y="1854490"/>
                  </a:lnTo>
                  <a:close/>
                </a:path>
              </a:pathLst>
            </a:custGeom>
            <a:grpFill/>
            <a:ln w="912" cap="flat">
              <a:noFill/>
              <a:prstDash val="solid"/>
              <a:miter/>
            </a:ln>
          </p:spPr>
          <p:txBody>
            <a:bodyPr rtlCol="0" anchor="ctr"/>
            <a:lstStyle/>
            <a:p>
              <a:endParaRPr lang="en-US"/>
            </a:p>
          </p:txBody>
        </p:sp>
        <p:sp>
          <p:nvSpPr>
            <p:cNvPr id="45" name="Forma Livre: Forma 44">
              <a:extLst>
                <a:ext uri="{FF2B5EF4-FFF2-40B4-BE49-F238E27FC236}">
                  <a16:creationId xmlns:a16="http://schemas.microsoft.com/office/drawing/2014/main" id="{09A2A1F4-733C-05F4-DBEE-C2872AAD1576}"/>
                </a:ext>
              </a:extLst>
            </p:cNvPr>
            <p:cNvSpPr/>
            <p:nvPr/>
          </p:nvSpPr>
          <p:spPr>
            <a:xfrm flipV="1">
              <a:off x="4320078" y="2006887"/>
              <a:ext cx="972503" cy="993074"/>
            </a:xfrm>
            <a:custGeom>
              <a:avLst/>
              <a:gdLst>
                <a:gd name="connsiteX0" fmla="*/ 124972 w 972503"/>
                <a:gd name="connsiteY0" fmla="*/ 969980 h 993074"/>
                <a:gd name="connsiteX1" fmla="*/ 4592 w 972503"/>
                <a:gd name="connsiteY1" fmla="*/ 829537 h 993074"/>
                <a:gd name="connsiteX2" fmla="*/ 21007 w 972503"/>
                <a:gd name="connsiteY2" fmla="*/ 700038 h 993074"/>
                <a:gd name="connsiteX3" fmla="*/ 698599 w 972503"/>
                <a:gd name="connsiteY3" fmla="*/ 7854 h 993074"/>
                <a:gd name="connsiteX4" fmla="*/ 831747 w 972503"/>
                <a:gd name="connsiteY4" fmla="*/ 5118 h 993074"/>
                <a:gd name="connsiteX5" fmla="*/ 953951 w 972503"/>
                <a:gd name="connsiteY5" fmla="*/ 127322 h 993074"/>
                <a:gd name="connsiteX6" fmla="*/ 951215 w 972503"/>
                <a:gd name="connsiteY6" fmla="*/ 275973 h 993074"/>
                <a:gd name="connsiteX7" fmla="*/ 262679 w 972503"/>
                <a:gd name="connsiteY7" fmla="*/ 977276 h 993074"/>
                <a:gd name="connsiteX8" fmla="*/ 124972 w 972503"/>
                <a:gd name="connsiteY8" fmla="*/ 969980 h 993074"/>
                <a:gd name="connsiteX9" fmla="*/ 240791 w 972503"/>
                <a:gd name="connsiteY9" fmla="*/ 888815 h 993074"/>
                <a:gd name="connsiteX10" fmla="*/ 880993 w 972503"/>
                <a:gd name="connsiteY10" fmla="*/ 223990 h 993074"/>
                <a:gd name="connsiteX11" fmla="*/ 838131 w 972503"/>
                <a:gd name="connsiteY11" fmla="*/ 113642 h 993074"/>
                <a:gd name="connsiteX12" fmla="*/ 769733 w 972503"/>
                <a:gd name="connsiteY12" fmla="*/ 81723 h 993074"/>
                <a:gd name="connsiteX13" fmla="*/ 462400 w 972503"/>
                <a:gd name="connsiteY13" fmla="*/ 359874 h 993074"/>
                <a:gd name="connsiteX14" fmla="*/ 86669 w 972503"/>
                <a:gd name="connsiteY14" fmla="*/ 783939 h 993074"/>
                <a:gd name="connsiteX15" fmla="*/ 120412 w 972503"/>
                <a:gd name="connsiteY15" fmla="*/ 853248 h 993074"/>
                <a:gd name="connsiteX16" fmla="*/ 240791 w 972503"/>
                <a:gd name="connsiteY16" fmla="*/ 888815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503" h="993074">
                  <a:moveTo>
                    <a:pt x="124972" y="969980"/>
                  </a:moveTo>
                  <a:cubicBezTo>
                    <a:pt x="73901" y="944445"/>
                    <a:pt x="19183" y="880607"/>
                    <a:pt x="4592" y="829537"/>
                  </a:cubicBezTo>
                  <a:cubicBezTo>
                    <a:pt x="-8176" y="783939"/>
                    <a:pt x="-2704" y="742900"/>
                    <a:pt x="21007" y="700038"/>
                  </a:cubicBezTo>
                  <a:cubicBezTo>
                    <a:pt x="41982" y="661735"/>
                    <a:pt x="665769" y="25181"/>
                    <a:pt x="698599" y="7854"/>
                  </a:cubicBezTo>
                  <a:cubicBezTo>
                    <a:pt x="728694" y="-7650"/>
                    <a:pt x="795268" y="-8562"/>
                    <a:pt x="831747" y="5118"/>
                  </a:cubicBezTo>
                  <a:cubicBezTo>
                    <a:pt x="868226" y="18798"/>
                    <a:pt x="933887" y="84459"/>
                    <a:pt x="953951" y="127322"/>
                  </a:cubicBezTo>
                  <a:cubicBezTo>
                    <a:pt x="976750" y="176568"/>
                    <a:pt x="975838" y="230374"/>
                    <a:pt x="951215" y="275973"/>
                  </a:cubicBezTo>
                  <a:cubicBezTo>
                    <a:pt x="922944" y="327043"/>
                    <a:pt x="300069" y="960861"/>
                    <a:pt x="262679" y="977276"/>
                  </a:cubicBezTo>
                  <a:cubicBezTo>
                    <a:pt x="220728" y="994603"/>
                    <a:pt x="169658" y="991867"/>
                    <a:pt x="124972" y="969980"/>
                  </a:cubicBezTo>
                  <a:close/>
                  <a:moveTo>
                    <a:pt x="240791" y="888815"/>
                  </a:moveTo>
                  <a:cubicBezTo>
                    <a:pt x="267239" y="875136"/>
                    <a:pt x="872785" y="245878"/>
                    <a:pt x="880993" y="223990"/>
                  </a:cubicBezTo>
                  <a:cubicBezTo>
                    <a:pt x="893761" y="192983"/>
                    <a:pt x="876433" y="150121"/>
                    <a:pt x="838131" y="113642"/>
                  </a:cubicBezTo>
                  <a:cubicBezTo>
                    <a:pt x="812595" y="88107"/>
                    <a:pt x="798916" y="81723"/>
                    <a:pt x="769733" y="81723"/>
                  </a:cubicBezTo>
                  <a:cubicBezTo>
                    <a:pt x="734166" y="81723"/>
                    <a:pt x="728694" y="87195"/>
                    <a:pt x="462400" y="359874"/>
                  </a:cubicBezTo>
                  <a:cubicBezTo>
                    <a:pt x="90317" y="741076"/>
                    <a:pt x="86669" y="744724"/>
                    <a:pt x="86669" y="783939"/>
                  </a:cubicBezTo>
                  <a:cubicBezTo>
                    <a:pt x="86669" y="807650"/>
                    <a:pt x="94877" y="824977"/>
                    <a:pt x="120412" y="853248"/>
                  </a:cubicBezTo>
                  <a:cubicBezTo>
                    <a:pt x="167834" y="906142"/>
                    <a:pt x="194281" y="913438"/>
                    <a:pt x="240791" y="888815"/>
                  </a:cubicBezTo>
                  <a:close/>
                </a:path>
              </a:pathLst>
            </a:custGeom>
            <a:grpFill/>
            <a:ln w="912" cap="flat">
              <a:noFill/>
              <a:prstDash val="solid"/>
              <a:miter/>
            </a:ln>
          </p:spPr>
          <p:txBody>
            <a:bodyPr rtlCol="0" anchor="ctr"/>
            <a:lstStyle/>
            <a:p>
              <a:endParaRPr lang="en-US"/>
            </a:p>
          </p:txBody>
        </p:sp>
        <p:sp>
          <p:nvSpPr>
            <p:cNvPr id="46" name="Forma Livre: Forma 45">
              <a:extLst>
                <a:ext uri="{FF2B5EF4-FFF2-40B4-BE49-F238E27FC236}">
                  <a16:creationId xmlns:a16="http://schemas.microsoft.com/office/drawing/2014/main" id="{DBF64877-4256-ADCD-8E19-DBAF23CFB2F5}"/>
                </a:ext>
              </a:extLst>
            </p:cNvPr>
            <p:cNvSpPr/>
            <p:nvPr/>
          </p:nvSpPr>
          <p:spPr>
            <a:xfrm flipV="1">
              <a:off x="6899158" y="2007787"/>
              <a:ext cx="972370" cy="991751"/>
            </a:xfrm>
            <a:custGeom>
              <a:avLst/>
              <a:gdLst>
                <a:gd name="connsiteX0" fmla="*/ 701492 w 972370"/>
                <a:gd name="connsiteY0" fmla="*/ 976853 h 991751"/>
                <a:gd name="connsiteX1" fmla="*/ 15692 w 972370"/>
                <a:gd name="connsiteY1" fmla="*/ 275550 h 991751"/>
                <a:gd name="connsiteX2" fmla="*/ 12044 w 972370"/>
                <a:gd name="connsiteY2" fmla="*/ 124163 h 991751"/>
                <a:gd name="connsiteX3" fmla="*/ 153399 w 972370"/>
                <a:gd name="connsiteY3" fmla="*/ -1688 h 991751"/>
                <a:gd name="connsiteX4" fmla="*/ 280163 w 972370"/>
                <a:gd name="connsiteY4" fmla="*/ 15639 h 991751"/>
                <a:gd name="connsiteX5" fmla="*/ 624887 w 972370"/>
                <a:gd name="connsiteY5" fmla="*/ 360363 h 991751"/>
                <a:gd name="connsiteX6" fmla="*/ 961403 w 972370"/>
                <a:gd name="connsiteY6" fmla="*/ 737006 h 991751"/>
                <a:gd name="connsiteX7" fmla="*/ 862910 w 972370"/>
                <a:gd name="connsiteY7" fmla="*/ 955878 h 991751"/>
                <a:gd name="connsiteX8" fmla="*/ 701492 w 972370"/>
                <a:gd name="connsiteY8" fmla="*/ 976853 h 991751"/>
                <a:gd name="connsiteX9" fmla="*/ 841023 w 972370"/>
                <a:gd name="connsiteY9" fmla="*/ 856474 h 991751"/>
                <a:gd name="connsiteX10" fmla="*/ 879326 w 972370"/>
                <a:gd name="connsiteY10" fmla="*/ 783516 h 991751"/>
                <a:gd name="connsiteX11" fmla="*/ 499035 w 972370"/>
                <a:gd name="connsiteY11" fmla="*/ 354891 h 991751"/>
                <a:gd name="connsiteX12" fmla="*/ 196262 w 972370"/>
                <a:gd name="connsiteY12" fmla="*/ 81301 h 991751"/>
                <a:gd name="connsiteX13" fmla="*/ 127864 w 972370"/>
                <a:gd name="connsiteY13" fmla="*/ 113220 h 991751"/>
                <a:gd name="connsiteX14" fmla="*/ 85001 w 972370"/>
                <a:gd name="connsiteY14" fmla="*/ 223568 h 991751"/>
                <a:gd name="connsiteX15" fmla="*/ 739795 w 972370"/>
                <a:gd name="connsiteY15" fmla="*/ 894776 h 991751"/>
                <a:gd name="connsiteX16" fmla="*/ 841023 w 972370"/>
                <a:gd name="connsiteY16" fmla="*/ 856474 h 99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370" h="991751">
                  <a:moveTo>
                    <a:pt x="701492" y="976853"/>
                  </a:moveTo>
                  <a:cubicBezTo>
                    <a:pt x="665013" y="959526"/>
                    <a:pt x="41227" y="322972"/>
                    <a:pt x="15692" y="275550"/>
                  </a:cubicBezTo>
                  <a:cubicBezTo>
                    <a:pt x="-9843" y="229039"/>
                    <a:pt x="-11667" y="169762"/>
                    <a:pt x="12044" y="124163"/>
                  </a:cubicBezTo>
                  <a:cubicBezTo>
                    <a:pt x="37579" y="73093"/>
                    <a:pt x="114184" y="6519"/>
                    <a:pt x="153399" y="-1688"/>
                  </a:cubicBezTo>
                  <a:cubicBezTo>
                    <a:pt x="196262" y="-8984"/>
                    <a:pt x="253716" y="-1688"/>
                    <a:pt x="280163" y="15639"/>
                  </a:cubicBezTo>
                  <a:cubicBezTo>
                    <a:pt x="292018" y="22935"/>
                    <a:pt x="447053" y="177969"/>
                    <a:pt x="624887" y="360363"/>
                  </a:cubicBezTo>
                  <a:cubicBezTo>
                    <a:pt x="921276" y="664048"/>
                    <a:pt x="949547" y="695967"/>
                    <a:pt x="961403" y="737006"/>
                  </a:cubicBezTo>
                  <a:cubicBezTo>
                    <a:pt x="983290" y="816347"/>
                    <a:pt x="947723" y="895688"/>
                    <a:pt x="862910" y="955878"/>
                  </a:cubicBezTo>
                  <a:cubicBezTo>
                    <a:pt x="818224" y="986885"/>
                    <a:pt x="745266" y="996917"/>
                    <a:pt x="701492" y="976853"/>
                  </a:cubicBezTo>
                  <a:close/>
                  <a:moveTo>
                    <a:pt x="841023" y="856474"/>
                  </a:moveTo>
                  <a:cubicBezTo>
                    <a:pt x="871118" y="824555"/>
                    <a:pt x="879326" y="809963"/>
                    <a:pt x="879326" y="783516"/>
                  </a:cubicBezTo>
                  <a:cubicBezTo>
                    <a:pt x="879326" y="744301"/>
                    <a:pt x="878414" y="744301"/>
                    <a:pt x="499035" y="354891"/>
                  </a:cubicBezTo>
                  <a:cubicBezTo>
                    <a:pt x="237300" y="86772"/>
                    <a:pt x="231828" y="81301"/>
                    <a:pt x="196262" y="81301"/>
                  </a:cubicBezTo>
                  <a:cubicBezTo>
                    <a:pt x="167079" y="81301"/>
                    <a:pt x="153399" y="87684"/>
                    <a:pt x="127864" y="113220"/>
                  </a:cubicBezTo>
                  <a:cubicBezTo>
                    <a:pt x="89561" y="149698"/>
                    <a:pt x="72234" y="192561"/>
                    <a:pt x="85001" y="223568"/>
                  </a:cubicBezTo>
                  <a:cubicBezTo>
                    <a:pt x="96857" y="254575"/>
                    <a:pt x="708788" y="881097"/>
                    <a:pt x="739795" y="894776"/>
                  </a:cubicBezTo>
                  <a:cubicBezTo>
                    <a:pt x="775361" y="910280"/>
                    <a:pt x="796337" y="902072"/>
                    <a:pt x="841023" y="856474"/>
                  </a:cubicBezTo>
                  <a:close/>
                </a:path>
              </a:pathLst>
            </a:custGeom>
            <a:grpFill/>
            <a:ln w="912" cap="flat">
              <a:noFill/>
              <a:prstDash val="solid"/>
              <a:miter/>
            </a:ln>
          </p:spPr>
          <p:txBody>
            <a:bodyPr rtlCol="0" anchor="ctr"/>
            <a:lstStyle/>
            <a:p>
              <a:endParaRPr lang="en-US"/>
            </a:p>
          </p:txBody>
        </p:sp>
      </p:grpSp>
      <p:sp>
        <p:nvSpPr>
          <p:cNvPr id="47" name="Elipse 46">
            <a:extLst>
              <a:ext uri="{FF2B5EF4-FFF2-40B4-BE49-F238E27FC236}">
                <a16:creationId xmlns:a16="http://schemas.microsoft.com/office/drawing/2014/main" id="{9CFF6B11-9557-B512-7DA0-5DE7738F1C5D}"/>
              </a:ext>
            </a:extLst>
          </p:cNvPr>
          <p:cNvSpPr/>
          <p:nvPr/>
        </p:nvSpPr>
        <p:spPr>
          <a:xfrm>
            <a:off x="5752522" y="5924553"/>
            <a:ext cx="397799" cy="397799"/>
          </a:xfrm>
          <a:prstGeom prst="ellipse">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ângulo isósceles 47">
            <a:extLst>
              <a:ext uri="{FF2B5EF4-FFF2-40B4-BE49-F238E27FC236}">
                <a16:creationId xmlns:a16="http://schemas.microsoft.com/office/drawing/2014/main" id="{E3C4F0BD-B31B-A3E2-58A2-A2A07B523966}"/>
              </a:ext>
            </a:extLst>
          </p:cNvPr>
          <p:cNvSpPr/>
          <p:nvPr/>
        </p:nvSpPr>
        <p:spPr>
          <a:xfrm rot="5400000">
            <a:off x="6142903" y="6099583"/>
            <a:ext cx="530621" cy="845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ráfico 49">
            <a:extLst>
              <a:ext uri="{FF2B5EF4-FFF2-40B4-BE49-F238E27FC236}">
                <a16:creationId xmlns:a16="http://schemas.microsoft.com/office/drawing/2014/main" id="{6781B9D2-DAC3-0CDA-79C0-599E2FF7C02F}"/>
              </a:ext>
            </a:extLst>
          </p:cNvPr>
          <p:cNvSpPr/>
          <p:nvPr/>
        </p:nvSpPr>
        <p:spPr>
          <a:xfrm flipV="1">
            <a:off x="7283739" y="5781950"/>
            <a:ext cx="741148" cy="755276"/>
          </a:xfrm>
          <a:custGeom>
            <a:avLst/>
            <a:gdLst>
              <a:gd name="connsiteX0" fmla="*/ 429801 w 1732739"/>
              <a:gd name="connsiteY0" fmla="*/ 1733197 h 1765766"/>
              <a:gd name="connsiteX1" fmla="*/ 372347 w 1732739"/>
              <a:gd name="connsiteY1" fmla="*/ 1703102 h 1765766"/>
              <a:gd name="connsiteX2" fmla="*/ 450776 w 1732739"/>
              <a:gd name="connsiteY2" fmla="*/ 1538036 h 1765766"/>
              <a:gd name="connsiteX3" fmla="*/ 532853 w 1732739"/>
              <a:gd name="connsiteY3" fmla="*/ 1374794 h 1765766"/>
              <a:gd name="connsiteX4" fmla="*/ 424329 w 1732739"/>
              <a:gd name="connsiteY4" fmla="*/ 1158657 h 1765766"/>
              <a:gd name="connsiteX5" fmla="*/ 315805 w 1732739"/>
              <a:gd name="connsiteY5" fmla="*/ 941609 h 1765766"/>
              <a:gd name="connsiteX6" fmla="*/ 156210 w 1732739"/>
              <a:gd name="connsiteY6" fmla="*/ 941609 h 1765766"/>
              <a:gd name="connsiteX7" fmla="*/ -3384 w 1732739"/>
              <a:gd name="connsiteY7" fmla="*/ 941609 h 1765766"/>
              <a:gd name="connsiteX8" fmla="*/ -3384 w 1732739"/>
              <a:gd name="connsiteY8" fmla="*/ 868651 h 1765766"/>
              <a:gd name="connsiteX9" fmla="*/ -3384 w 1732739"/>
              <a:gd name="connsiteY9" fmla="*/ 795694 h 1765766"/>
              <a:gd name="connsiteX10" fmla="*/ 156210 w 1732739"/>
              <a:gd name="connsiteY10" fmla="*/ 795694 h 1765766"/>
              <a:gd name="connsiteX11" fmla="*/ 315805 w 1732739"/>
              <a:gd name="connsiteY11" fmla="*/ 795694 h 1765766"/>
              <a:gd name="connsiteX12" fmla="*/ 421593 w 1732739"/>
              <a:gd name="connsiteY12" fmla="*/ 584117 h 1765766"/>
              <a:gd name="connsiteX13" fmla="*/ 527381 w 1732739"/>
              <a:gd name="connsiteY13" fmla="*/ 371629 h 1765766"/>
              <a:gd name="connsiteX14" fmla="*/ 448952 w 1732739"/>
              <a:gd name="connsiteY14" fmla="*/ 213858 h 1765766"/>
              <a:gd name="connsiteX15" fmla="*/ 372347 w 1732739"/>
              <a:gd name="connsiteY15" fmla="*/ 52440 h 1765766"/>
              <a:gd name="connsiteX16" fmla="*/ 496375 w 1732739"/>
              <a:gd name="connsiteY16" fmla="*/ -3190 h 1765766"/>
              <a:gd name="connsiteX17" fmla="*/ 575716 w 1732739"/>
              <a:gd name="connsiteY17" fmla="*/ 147285 h 1765766"/>
              <a:gd name="connsiteX18" fmla="*/ 648673 w 1732739"/>
              <a:gd name="connsiteY18" fmla="*/ 294112 h 1765766"/>
              <a:gd name="connsiteX19" fmla="*/ 862986 w 1732739"/>
              <a:gd name="connsiteY19" fmla="*/ 294112 h 1765766"/>
              <a:gd name="connsiteX20" fmla="*/ 1077298 w 1732739"/>
              <a:gd name="connsiteY20" fmla="*/ 294112 h 1765766"/>
              <a:gd name="connsiteX21" fmla="*/ 1150256 w 1732739"/>
              <a:gd name="connsiteY21" fmla="*/ 147285 h 1765766"/>
              <a:gd name="connsiteX22" fmla="*/ 1229597 w 1732739"/>
              <a:gd name="connsiteY22" fmla="*/ -3190 h 1765766"/>
              <a:gd name="connsiteX23" fmla="*/ 1353625 w 1732739"/>
              <a:gd name="connsiteY23" fmla="*/ 52440 h 1765766"/>
              <a:gd name="connsiteX24" fmla="*/ 1277019 w 1732739"/>
              <a:gd name="connsiteY24" fmla="*/ 213858 h 1765766"/>
              <a:gd name="connsiteX25" fmla="*/ 1198590 w 1732739"/>
              <a:gd name="connsiteY25" fmla="*/ 371629 h 1765766"/>
              <a:gd name="connsiteX26" fmla="*/ 1304378 w 1732739"/>
              <a:gd name="connsiteY26" fmla="*/ 584117 h 1765766"/>
              <a:gd name="connsiteX27" fmla="*/ 1410167 w 1732739"/>
              <a:gd name="connsiteY27" fmla="*/ 795694 h 1765766"/>
              <a:gd name="connsiteX28" fmla="*/ 1569761 w 1732739"/>
              <a:gd name="connsiteY28" fmla="*/ 795694 h 1765766"/>
              <a:gd name="connsiteX29" fmla="*/ 1729355 w 1732739"/>
              <a:gd name="connsiteY29" fmla="*/ 795694 h 1765766"/>
              <a:gd name="connsiteX30" fmla="*/ 1729355 w 1732739"/>
              <a:gd name="connsiteY30" fmla="*/ 868651 h 1765766"/>
              <a:gd name="connsiteX31" fmla="*/ 1729355 w 1732739"/>
              <a:gd name="connsiteY31" fmla="*/ 941609 h 1765766"/>
              <a:gd name="connsiteX32" fmla="*/ 1569761 w 1732739"/>
              <a:gd name="connsiteY32" fmla="*/ 941609 h 1765766"/>
              <a:gd name="connsiteX33" fmla="*/ 1410167 w 1732739"/>
              <a:gd name="connsiteY33" fmla="*/ 941609 h 1765766"/>
              <a:gd name="connsiteX34" fmla="*/ 1301642 w 1732739"/>
              <a:gd name="connsiteY34" fmla="*/ 1158657 h 1765766"/>
              <a:gd name="connsiteX35" fmla="*/ 1193118 w 1732739"/>
              <a:gd name="connsiteY35" fmla="*/ 1374794 h 1765766"/>
              <a:gd name="connsiteX36" fmla="*/ 1275195 w 1732739"/>
              <a:gd name="connsiteY36" fmla="*/ 1538036 h 1765766"/>
              <a:gd name="connsiteX37" fmla="*/ 1353625 w 1732739"/>
              <a:gd name="connsiteY37" fmla="*/ 1703102 h 1765766"/>
              <a:gd name="connsiteX38" fmla="*/ 1229597 w 1732739"/>
              <a:gd name="connsiteY38" fmla="*/ 1758732 h 1765766"/>
              <a:gd name="connsiteX39" fmla="*/ 1145696 w 1732739"/>
              <a:gd name="connsiteY39" fmla="*/ 1599138 h 1765766"/>
              <a:gd name="connsiteX40" fmla="*/ 1068179 w 1732739"/>
              <a:gd name="connsiteY40" fmla="*/ 1443191 h 1765766"/>
              <a:gd name="connsiteX41" fmla="*/ 862986 w 1732739"/>
              <a:gd name="connsiteY41" fmla="*/ 1443191 h 1765766"/>
              <a:gd name="connsiteX42" fmla="*/ 657793 w 1732739"/>
              <a:gd name="connsiteY42" fmla="*/ 1443191 h 1765766"/>
              <a:gd name="connsiteX43" fmla="*/ 577540 w 1732739"/>
              <a:gd name="connsiteY43" fmla="*/ 1602786 h 1765766"/>
              <a:gd name="connsiteX44" fmla="*/ 491815 w 1732739"/>
              <a:gd name="connsiteY44" fmla="*/ 1762380 h 1765766"/>
              <a:gd name="connsiteX45" fmla="*/ 429801 w 1732739"/>
              <a:gd name="connsiteY45" fmla="*/ 1733197 h 17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32739" h="1765766">
                <a:moveTo>
                  <a:pt x="429801" y="1733197"/>
                </a:moveTo>
                <a:cubicBezTo>
                  <a:pt x="399706" y="1717694"/>
                  <a:pt x="374171" y="1704014"/>
                  <a:pt x="372347" y="1703102"/>
                </a:cubicBezTo>
                <a:cubicBezTo>
                  <a:pt x="370523" y="1701278"/>
                  <a:pt x="406090" y="1627409"/>
                  <a:pt x="450776" y="1538036"/>
                </a:cubicBezTo>
                <a:lnTo>
                  <a:pt x="532853" y="1374794"/>
                </a:lnTo>
                <a:lnTo>
                  <a:pt x="424329" y="1158657"/>
                </a:lnTo>
                <a:lnTo>
                  <a:pt x="315805" y="941609"/>
                </a:lnTo>
                <a:lnTo>
                  <a:pt x="156210" y="941609"/>
                </a:lnTo>
                <a:lnTo>
                  <a:pt x="-3384" y="941609"/>
                </a:lnTo>
                <a:lnTo>
                  <a:pt x="-3384" y="868651"/>
                </a:lnTo>
                <a:lnTo>
                  <a:pt x="-3384" y="795694"/>
                </a:lnTo>
                <a:lnTo>
                  <a:pt x="156210" y="795694"/>
                </a:lnTo>
                <a:lnTo>
                  <a:pt x="315805" y="795694"/>
                </a:lnTo>
                <a:lnTo>
                  <a:pt x="421593" y="584117"/>
                </a:lnTo>
                <a:lnTo>
                  <a:pt x="527381" y="371629"/>
                </a:lnTo>
                <a:lnTo>
                  <a:pt x="448952" y="213858"/>
                </a:lnTo>
                <a:cubicBezTo>
                  <a:pt x="405178" y="126309"/>
                  <a:pt x="370523" y="54264"/>
                  <a:pt x="372347" y="52440"/>
                </a:cubicBezTo>
                <a:cubicBezTo>
                  <a:pt x="385114" y="41496"/>
                  <a:pt x="490903" y="-6838"/>
                  <a:pt x="496375" y="-3190"/>
                </a:cubicBezTo>
                <a:cubicBezTo>
                  <a:pt x="500022" y="-1366"/>
                  <a:pt x="535589" y="67032"/>
                  <a:pt x="575716" y="147285"/>
                </a:cubicBezTo>
                <a:lnTo>
                  <a:pt x="648673" y="294112"/>
                </a:lnTo>
                <a:lnTo>
                  <a:pt x="862986" y="294112"/>
                </a:lnTo>
                <a:lnTo>
                  <a:pt x="1077298" y="294112"/>
                </a:lnTo>
                <a:lnTo>
                  <a:pt x="1150256" y="147285"/>
                </a:lnTo>
                <a:cubicBezTo>
                  <a:pt x="1190382" y="67032"/>
                  <a:pt x="1225949" y="-1366"/>
                  <a:pt x="1229597" y="-3190"/>
                </a:cubicBezTo>
                <a:cubicBezTo>
                  <a:pt x="1235069" y="-6838"/>
                  <a:pt x="1340857" y="41496"/>
                  <a:pt x="1353625" y="52440"/>
                </a:cubicBezTo>
                <a:cubicBezTo>
                  <a:pt x="1355449" y="54264"/>
                  <a:pt x="1320794" y="126309"/>
                  <a:pt x="1277019" y="213858"/>
                </a:cubicBezTo>
                <a:lnTo>
                  <a:pt x="1198590" y="371629"/>
                </a:lnTo>
                <a:lnTo>
                  <a:pt x="1304378" y="584117"/>
                </a:lnTo>
                <a:lnTo>
                  <a:pt x="1410167" y="795694"/>
                </a:lnTo>
                <a:lnTo>
                  <a:pt x="1569761" y="795694"/>
                </a:lnTo>
                <a:lnTo>
                  <a:pt x="1729355" y="795694"/>
                </a:lnTo>
                <a:lnTo>
                  <a:pt x="1729355" y="868651"/>
                </a:lnTo>
                <a:lnTo>
                  <a:pt x="1729355" y="941609"/>
                </a:lnTo>
                <a:lnTo>
                  <a:pt x="1569761" y="941609"/>
                </a:lnTo>
                <a:lnTo>
                  <a:pt x="1410167" y="941609"/>
                </a:lnTo>
                <a:lnTo>
                  <a:pt x="1301642" y="1158657"/>
                </a:lnTo>
                <a:lnTo>
                  <a:pt x="1193118" y="1374794"/>
                </a:lnTo>
                <a:lnTo>
                  <a:pt x="1275195" y="1538036"/>
                </a:lnTo>
                <a:cubicBezTo>
                  <a:pt x="1319882" y="1627409"/>
                  <a:pt x="1355449" y="1701278"/>
                  <a:pt x="1353625" y="1703102"/>
                </a:cubicBezTo>
                <a:cubicBezTo>
                  <a:pt x="1340857" y="1714046"/>
                  <a:pt x="1235069" y="1762380"/>
                  <a:pt x="1229597" y="1758732"/>
                </a:cubicBezTo>
                <a:cubicBezTo>
                  <a:pt x="1225949" y="1756908"/>
                  <a:pt x="1188558" y="1684863"/>
                  <a:pt x="1145696" y="1599138"/>
                </a:cubicBezTo>
                <a:lnTo>
                  <a:pt x="1068179" y="1443191"/>
                </a:lnTo>
                <a:lnTo>
                  <a:pt x="862986" y="1443191"/>
                </a:lnTo>
                <a:lnTo>
                  <a:pt x="657793" y="1443191"/>
                </a:lnTo>
                <a:lnTo>
                  <a:pt x="577540" y="1602786"/>
                </a:lnTo>
                <a:cubicBezTo>
                  <a:pt x="533765" y="1690335"/>
                  <a:pt x="495463" y="1762380"/>
                  <a:pt x="491815" y="1762380"/>
                </a:cubicBezTo>
                <a:cubicBezTo>
                  <a:pt x="487255" y="1761468"/>
                  <a:pt x="459896" y="1748701"/>
                  <a:pt x="429801" y="1733197"/>
                </a:cubicBezTo>
                <a:close/>
              </a:path>
            </a:pathLst>
          </a:custGeom>
          <a:solidFill>
            <a:srgbClr val="1CADE4"/>
          </a:solidFill>
          <a:ln w="912" cap="flat">
            <a:noFill/>
            <a:prstDash val="solid"/>
            <a:miter/>
          </a:ln>
        </p:spPr>
        <p:txBody>
          <a:bodyPr rtlCol="0" anchor="ctr"/>
          <a:lstStyle/>
          <a:p>
            <a:endParaRPr lang="en-US"/>
          </a:p>
        </p:txBody>
      </p:sp>
      <p:sp>
        <p:nvSpPr>
          <p:cNvPr id="52" name="Triângulo isósceles 51">
            <a:extLst>
              <a:ext uri="{FF2B5EF4-FFF2-40B4-BE49-F238E27FC236}">
                <a16:creationId xmlns:a16="http://schemas.microsoft.com/office/drawing/2014/main" id="{134A6F4F-0E44-51B9-675B-2A85D200B584}"/>
              </a:ext>
            </a:extLst>
          </p:cNvPr>
          <p:cNvSpPr/>
          <p:nvPr/>
        </p:nvSpPr>
        <p:spPr>
          <a:xfrm rot="16200000">
            <a:off x="7096836" y="6107704"/>
            <a:ext cx="254480" cy="11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ângulo isósceles 52">
            <a:extLst>
              <a:ext uri="{FF2B5EF4-FFF2-40B4-BE49-F238E27FC236}">
                <a16:creationId xmlns:a16="http://schemas.microsoft.com/office/drawing/2014/main" id="{BBDB9F4D-86F0-840D-757A-B8D202CF30DF}"/>
              </a:ext>
            </a:extLst>
          </p:cNvPr>
          <p:cNvSpPr/>
          <p:nvPr/>
        </p:nvSpPr>
        <p:spPr>
          <a:xfrm rot="5400000">
            <a:off x="7945348" y="6106654"/>
            <a:ext cx="254480" cy="11932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ângulo isósceles 53">
            <a:extLst>
              <a:ext uri="{FF2B5EF4-FFF2-40B4-BE49-F238E27FC236}">
                <a16:creationId xmlns:a16="http://schemas.microsoft.com/office/drawing/2014/main" id="{454C063E-1EF5-86E3-9DCD-AAF712A5A01A}"/>
              </a:ext>
            </a:extLst>
          </p:cNvPr>
          <p:cNvSpPr/>
          <p:nvPr/>
        </p:nvSpPr>
        <p:spPr>
          <a:xfrm rot="9236809">
            <a:off x="7729254" y="6496950"/>
            <a:ext cx="254480" cy="119326"/>
          </a:xfrm>
          <a:prstGeom prst="triangle">
            <a:avLst>
              <a:gd name="adj" fmla="val 479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ângulo isósceles 54">
            <a:extLst>
              <a:ext uri="{FF2B5EF4-FFF2-40B4-BE49-F238E27FC236}">
                <a16:creationId xmlns:a16="http://schemas.microsoft.com/office/drawing/2014/main" id="{501996FA-5EDD-57B4-2A8E-3A908DFA94C5}"/>
              </a:ext>
            </a:extLst>
          </p:cNvPr>
          <p:cNvSpPr/>
          <p:nvPr/>
        </p:nvSpPr>
        <p:spPr>
          <a:xfrm rot="12351286">
            <a:off x="7323781" y="6509279"/>
            <a:ext cx="254480" cy="119326"/>
          </a:xfrm>
          <a:prstGeom prst="triangle">
            <a:avLst>
              <a:gd name="adj" fmla="val 504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ângulo isósceles 55">
            <a:extLst>
              <a:ext uri="{FF2B5EF4-FFF2-40B4-BE49-F238E27FC236}">
                <a16:creationId xmlns:a16="http://schemas.microsoft.com/office/drawing/2014/main" id="{052AF258-E2C2-2ADC-20A5-093792187F30}"/>
              </a:ext>
            </a:extLst>
          </p:cNvPr>
          <p:cNvSpPr/>
          <p:nvPr/>
        </p:nvSpPr>
        <p:spPr>
          <a:xfrm rot="20018900">
            <a:off x="7322332" y="5690990"/>
            <a:ext cx="254480" cy="125951"/>
          </a:xfrm>
          <a:prstGeom prst="triangle">
            <a:avLst>
              <a:gd name="adj" fmla="val 504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ângulo isósceles 56">
            <a:extLst>
              <a:ext uri="{FF2B5EF4-FFF2-40B4-BE49-F238E27FC236}">
                <a16:creationId xmlns:a16="http://schemas.microsoft.com/office/drawing/2014/main" id="{0E34E104-7E77-5771-82AF-DD16893FE17B}"/>
              </a:ext>
            </a:extLst>
          </p:cNvPr>
          <p:cNvSpPr/>
          <p:nvPr/>
        </p:nvSpPr>
        <p:spPr>
          <a:xfrm rot="1610768">
            <a:off x="7743718" y="5683069"/>
            <a:ext cx="254480" cy="125951"/>
          </a:xfrm>
          <a:prstGeom prst="triangle">
            <a:avLst>
              <a:gd name="adj" fmla="val 504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ruz 58">
            <a:extLst>
              <a:ext uri="{FF2B5EF4-FFF2-40B4-BE49-F238E27FC236}">
                <a16:creationId xmlns:a16="http://schemas.microsoft.com/office/drawing/2014/main" id="{E3311BA0-F484-8147-397A-B43FD17E83AE}"/>
              </a:ext>
            </a:extLst>
          </p:cNvPr>
          <p:cNvSpPr/>
          <p:nvPr/>
        </p:nvSpPr>
        <p:spPr>
          <a:xfrm rot="2693440">
            <a:off x="6688835" y="5885906"/>
            <a:ext cx="504125" cy="504125"/>
          </a:xfrm>
          <a:prstGeom prst="plus">
            <a:avLst>
              <a:gd name="adj" fmla="val 4122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F5E45B7E-A742-7EB6-C56C-684C8333CF47}"/>
              </a:ext>
            </a:extLst>
          </p:cNvPr>
          <p:cNvSpPr/>
          <p:nvPr/>
        </p:nvSpPr>
        <p:spPr>
          <a:xfrm>
            <a:off x="7764945" y="5669948"/>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AB82481B-211A-C3C6-8F5E-7598CFE0324B}"/>
              </a:ext>
            </a:extLst>
          </p:cNvPr>
          <p:cNvSpPr/>
          <p:nvPr/>
        </p:nvSpPr>
        <p:spPr>
          <a:xfrm>
            <a:off x="7963936" y="6070078"/>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ipse 61">
            <a:extLst>
              <a:ext uri="{FF2B5EF4-FFF2-40B4-BE49-F238E27FC236}">
                <a16:creationId xmlns:a16="http://schemas.microsoft.com/office/drawing/2014/main" id="{805B3618-B8E7-0BCE-16E2-815EA141F3C3}"/>
              </a:ext>
            </a:extLst>
          </p:cNvPr>
          <p:cNvSpPr/>
          <p:nvPr/>
        </p:nvSpPr>
        <p:spPr>
          <a:xfrm>
            <a:off x="7767769" y="6459762"/>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lipse 62">
            <a:extLst>
              <a:ext uri="{FF2B5EF4-FFF2-40B4-BE49-F238E27FC236}">
                <a16:creationId xmlns:a16="http://schemas.microsoft.com/office/drawing/2014/main" id="{6ABDBB50-8B8B-D577-D48B-5EA97A925A8C}"/>
              </a:ext>
            </a:extLst>
          </p:cNvPr>
          <p:cNvSpPr/>
          <p:nvPr/>
        </p:nvSpPr>
        <p:spPr>
          <a:xfrm>
            <a:off x="7369056" y="6457641"/>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ipse 63">
            <a:extLst>
              <a:ext uri="{FF2B5EF4-FFF2-40B4-BE49-F238E27FC236}">
                <a16:creationId xmlns:a16="http://schemas.microsoft.com/office/drawing/2014/main" id="{35A352B5-2AF0-0068-54C7-252052CF1939}"/>
              </a:ext>
            </a:extLst>
          </p:cNvPr>
          <p:cNvSpPr/>
          <p:nvPr/>
        </p:nvSpPr>
        <p:spPr>
          <a:xfrm>
            <a:off x="7162751" y="6078127"/>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ipse 64">
            <a:extLst>
              <a:ext uri="{FF2B5EF4-FFF2-40B4-BE49-F238E27FC236}">
                <a16:creationId xmlns:a16="http://schemas.microsoft.com/office/drawing/2014/main" id="{9AAE6D13-560F-121E-E89B-A23EBA475949}"/>
              </a:ext>
            </a:extLst>
          </p:cNvPr>
          <p:cNvSpPr/>
          <p:nvPr/>
        </p:nvSpPr>
        <p:spPr>
          <a:xfrm>
            <a:off x="7360062" y="5671358"/>
            <a:ext cx="179020" cy="179020"/>
          </a:xfrm>
          <a:prstGeom prst="ellipse">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áfico 49">
            <a:extLst>
              <a:ext uri="{FF2B5EF4-FFF2-40B4-BE49-F238E27FC236}">
                <a16:creationId xmlns:a16="http://schemas.microsoft.com/office/drawing/2014/main" id="{5CE27DD4-9458-1F43-7198-6C3D3804FA05}"/>
              </a:ext>
            </a:extLst>
          </p:cNvPr>
          <p:cNvSpPr/>
          <p:nvPr/>
        </p:nvSpPr>
        <p:spPr>
          <a:xfrm flipV="1">
            <a:off x="7283739" y="5775946"/>
            <a:ext cx="741148" cy="755276"/>
          </a:xfrm>
          <a:custGeom>
            <a:avLst/>
            <a:gdLst>
              <a:gd name="connsiteX0" fmla="*/ 429801 w 1732739"/>
              <a:gd name="connsiteY0" fmla="*/ 1733197 h 1765766"/>
              <a:gd name="connsiteX1" fmla="*/ 372347 w 1732739"/>
              <a:gd name="connsiteY1" fmla="*/ 1703102 h 1765766"/>
              <a:gd name="connsiteX2" fmla="*/ 450776 w 1732739"/>
              <a:gd name="connsiteY2" fmla="*/ 1538036 h 1765766"/>
              <a:gd name="connsiteX3" fmla="*/ 532853 w 1732739"/>
              <a:gd name="connsiteY3" fmla="*/ 1374794 h 1765766"/>
              <a:gd name="connsiteX4" fmla="*/ 424329 w 1732739"/>
              <a:gd name="connsiteY4" fmla="*/ 1158657 h 1765766"/>
              <a:gd name="connsiteX5" fmla="*/ 315805 w 1732739"/>
              <a:gd name="connsiteY5" fmla="*/ 941609 h 1765766"/>
              <a:gd name="connsiteX6" fmla="*/ 156210 w 1732739"/>
              <a:gd name="connsiteY6" fmla="*/ 941609 h 1765766"/>
              <a:gd name="connsiteX7" fmla="*/ -3384 w 1732739"/>
              <a:gd name="connsiteY7" fmla="*/ 941609 h 1765766"/>
              <a:gd name="connsiteX8" fmla="*/ -3384 w 1732739"/>
              <a:gd name="connsiteY8" fmla="*/ 868651 h 1765766"/>
              <a:gd name="connsiteX9" fmla="*/ -3384 w 1732739"/>
              <a:gd name="connsiteY9" fmla="*/ 795694 h 1765766"/>
              <a:gd name="connsiteX10" fmla="*/ 156210 w 1732739"/>
              <a:gd name="connsiteY10" fmla="*/ 795694 h 1765766"/>
              <a:gd name="connsiteX11" fmla="*/ 315805 w 1732739"/>
              <a:gd name="connsiteY11" fmla="*/ 795694 h 1765766"/>
              <a:gd name="connsiteX12" fmla="*/ 421593 w 1732739"/>
              <a:gd name="connsiteY12" fmla="*/ 584117 h 1765766"/>
              <a:gd name="connsiteX13" fmla="*/ 527381 w 1732739"/>
              <a:gd name="connsiteY13" fmla="*/ 371629 h 1765766"/>
              <a:gd name="connsiteX14" fmla="*/ 448952 w 1732739"/>
              <a:gd name="connsiteY14" fmla="*/ 213858 h 1765766"/>
              <a:gd name="connsiteX15" fmla="*/ 372347 w 1732739"/>
              <a:gd name="connsiteY15" fmla="*/ 52440 h 1765766"/>
              <a:gd name="connsiteX16" fmla="*/ 496375 w 1732739"/>
              <a:gd name="connsiteY16" fmla="*/ -3190 h 1765766"/>
              <a:gd name="connsiteX17" fmla="*/ 575716 w 1732739"/>
              <a:gd name="connsiteY17" fmla="*/ 147285 h 1765766"/>
              <a:gd name="connsiteX18" fmla="*/ 648673 w 1732739"/>
              <a:gd name="connsiteY18" fmla="*/ 294112 h 1765766"/>
              <a:gd name="connsiteX19" fmla="*/ 862986 w 1732739"/>
              <a:gd name="connsiteY19" fmla="*/ 294112 h 1765766"/>
              <a:gd name="connsiteX20" fmla="*/ 1077298 w 1732739"/>
              <a:gd name="connsiteY20" fmla="*/ 294112 h 1765766"/>
              <a:gd name="connsiteX21" fmla="*/ 1150256 w 1732739"/>
              <a:gd name="connsiteY21" fmla="*/ 147285 h 1765766"/>
              <a:gd name="connsiteX22" fmla="*/ 1229597 w 1732739"/>
              <a:gd name="connsiteY22" fmla="*/ -3190 h 1765766"/>
              <a:gd name="connsiteX23" fmla="*/ 1353625 w 1732739"/>
              <a:gd name="connsiteY23" fmla="*/ 52440 h 1765766"/>
              <a:gd name="connsiteX24" fmla="*/ 1277019 w 1732739"/>
              <a:gd name="connsiteY24" fmla="*/ 213858 h 1765766"/>
              <a:gd name="connsiteX25" fmla="*/ 1198590 w 1732739"/>
              <a:gd name="connsiteY25" fmla="*/ 371629 h 1765766"/>
              <a:gd name="connsiteX26" fmla="*/ 1304378 w 1732739"/>
              <a:gd name="connsiteY26" fmla="*/ 584117 h 1765766"/>
              <a:gd name="connsiteX27" fmla="*/ 1410167 w 1732739"/>
              <a:gd name="connsiteY27" fmla="*/ 795694 h 1765766"/>
              <a:gd name="connsiteX28" fmla="*/ 1569761 w 1732739"/>
              <a:gd name="connsiteY28" fmla="*/ 795694 h 1765766"/>
              <a:gd name="connsiteX29" fmla="*/ 1729355 w 1732739"/>
              <a:gd name="connsiteY29" fmla="*/ 795694 h 1765766"/>
              <a:gd name="connsiteX30" fmla="*/ 1729355 w 1732739"/>
              <a:gd name="connsiteY30" fmla="*/ 868651 h 1765766"/>
              <a:gd name="connsiteX31" fmla="*/ 1729355 w 1732739"/>
              <a:gd name="connsiteY31" fmla="*/ 941609 h 1765766"/>
              <a:gd name="connsiteX32" fmla="*/ 1569761 w 1732739"/>
              <a:gd name="connsiteY32" fmla="*/ 941609 h 1765766"/>
              <a:gd name="connsiteX33" fmla="*/ 1410167 w 1732739"/>
              <a:gd name="connsiteY33" fmla="*/ 941609 h 1765766"/>
              <a:gd name="connsiteX34" fmla="*/ 1301642 w 1732739"/>
              <a:gd name="connsiteY34" fmla="*/ 1158657 h 1765766"/>
              <a:gd name="connsiteX35" fmla="*/ 1193118 w 1732739"/>
              <a:gd name="connsiteY35" fmla="*/ 1374794 h 1765766"/>
              <a:gd name="connsiteX36" fmla="*/ 1275195 w 1732739"/>
              <a:gd name="connsiteY36" fmla="*/ 1538036 h 1765766"/>
              <a:gd name="connsiteX37" fmla="*/ 1353625 w 1732739"/>
              <a:gd name="connsiteY37" fmla="*/ 1703102 h 1765766"/>
              <a:gd name="connsiteX38" fmla="*/ 1229597 w 1732739"/>
              <a:gd name="connsiteY38" fmla="*/ 1758732 h 1765766"/>
              <a:gd name="connsiteX39" fmla="*/ 1145696 w 1732739"/>
              <a:gd name="connsiteY39" fmla="*/ 1599138 h 1765766"/>
              <a:gd name="connsiteX40" fmla="*/ 1068179 w 1732739"/>
              <a:gd name="connsiteY40" fmla="*/ 1443191 h 1765766"/>
              <a:gd name="connsiteX41" fmla="*/ 862986 w 1732739"/>
              <a:gd name="connsiteY41" fmla="*/ 1443191 h 1765766"/>
              <a:gd name="connsiteX42" fmla="*/ 657793 w 1732739"/>
              <a:gd name="connsiteY42" fmla="*/ 1443191 h 1765766"/>
              <a:gd name="connsiteX43" fmla="*/ 577540 w 1732739"/>
              <a:gd name="connsiteY43" fmla="*/ 1602786 h 1765766"/>
              <a:gd name="connsiteX44" fmla="*/ 491815 w 1732739"/>
              <a:gd name="connsiteY44" fmla="*/ 1762380 h 1765766"/>
              <a:gd name="connsiteX45" fmla="*/ 429801 w 1732739"/>
              <a:gd name="connsiteY45" fmla="*/ 1733197 h 17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32739" h="1765766">
                <a:moveTo>
                  <a:pt x="429801" y="1733197"/>
                </a:moveTo>
                <a:cubicBezTo>
                  <a:pt x="399706" y="1717694"/>
                  <a:pt x="374171" y="1704014"/>
                  <a:pt x="372347" y="1703102"/>
                </a:cubicBezTo>
                <a:cubicBezTo>
                  <a:pt x="370523" y="1701278"/>
                  <a:pt x="406090" y="1627409"/>
                  <a:pt x="450776" y="1538036"/>
                </a:cubicBezTo>
                <a:lnTo>
                  <a:pt x="532853" y="1374794"/>
                </a:lnTo>
                <a:lnTo>
                  <a:pt x="424329" y="1158657"/>
                </a:lnTo>
                <a:lnTo>
                  <a:pt x="315805" y="941609"/>
                </a:lnTo>
                <a:lnTo>
                  <a:pt x="156210" y="941609"/>
                </a:lnTo>
                <a:lnTo>
                  <a:pt x="-3384" y="941609"/>
                </a:lnTo>
                <a:lnTo>
                  <a:pt x="-3384" y="868651"/>
                </a:lnTo>
                <a:lnTo>
                  <a:pt x="-3384" y="795694"/>
                </a:lnTo>
                <a:lnTo>
                  <a:pt x="156210" y="795694"/>
                </a:lnTo>
                <a:lnTo>
                  <a:pt x="315805" y="795694"/>
                </a:lnTo>
                <a:lnTo>
                  <a:pt x="421593" y="584117"/>
                </a:lnTo>
                <a:lnTo>
                  <a:pt x="527381" y="371629"/>
                </a:lnTo>
                <a:lnTo>
                  <a:pt x="448952" y="213858"/>
                </a:lnTo>
                <a:cubicBezTo>
                  <a:pt x="405178" y="126309"/>
                  <a:pt x="370523" y="54264"/>
                  <a:pt x="372347" y="52440"/>
                </a:cubicBezTo>
                <a:cubicBezTo>
                  <a:pt x="385114" y="41496"/>
                  <a:pt x="490903" y="-6838"/>
                  <a:pt x="496375" y="-3190"/>
                </a:cubicBezTo>
                <a:cubicBezTo>
                  <a:pt x="500022" y="-1366"/>
                  <a:pt x="535589" y="67032"/>
                  <a:pt x="575716" y="147285"/>
                </a:cubicBezTo>
                <a:lnTo>
                  <a:pt x="648673" y="294112"/>
                </a:lnTo>
                <a:lnTo>
                  <a:pt x="862986" y="294112"/>
                </a:lnTo>
                <a:lnTo>
                  <a:pt x="1077298" y="294112"/>
                </a:lnTo>
                <a:lnTo>
                  <a:pt x="1150256" y="147285"/>
                </a:lnTo>
                <a:cubicBezTo>
                  <a:pt x="1190382" y="67032"/>
                  <a:pt x="1225949" y="-1366"/>
                  <a:pt x="1229597" y="-3190"/>
                </a:cubicBezTo>
                <a:cubicBezTo>
                  <a:pt x="1235069" y="-6838"/>
                  <a:pt x="1340857" y="41496"/>
                  <a:pt x="1353625" y="52440"/>
                </a:cubicBezTo>
                <a:cubicBezTo>
                  <a:pt x="1355449" y="54264"/>
                  <a:pt x="1320794" y="126309"/>
                  <a:pt x="1277019" y="213858"/>
                </a:cubicBezTo>
                <a:lnTo>
                  <a:pt x="1198590" y="371629"/>
                </a:lnTo>
                <a:lnTo>
                  <a:pt x="1304378" y="584117"/>
                </a:lnTo>
                <a:lnTo>
                  <a:pt x="1410167" y="795694"/>
                </a:lnTo>
                <a:lnTo>
                  <a:pt x="1569761" y="795694"/>
                </a:lnTo>
                <a:lnTo>
                  <a:pt x="1729355" y="795694"/>
                </a:lnTo>
                <a:lnTo>
                  <a:pt x="1729355" y="868651"/>
                </a:lnTo>
                <a:lnTo>
                  <a:pt x="1729355" y="941609"/>
                </a:lnTo>
                <a:lnTo>
                  <a:pt x="1569761" y="941609"/>
                </a:lnTo>
                <a:lnTo>
                  <a:pt x="1410167" y="941609"/>
                </a:lnTo>
                <a:lnTo>
                  <a:pt x="1301642" y="1158657"/>
                </a:lnTo>
                <a:lnTo>
                  <a:pt x="1193118" y="1374794"/>
                </a:lnTo>
                <a:lnTo>
                  <a:pt x="1275195" y="1538036"/>
                </a:lnTo>
                <a:cubicBezTo>
                  <a:pt x="1319882" y="1627409"/>
                  <a:pt x="1355449" y="1701278"/>
                  <a:pt x="1353625" y="1703102"/>
                </a:cubicBezTo>
                <a:cubicBezTo>
                  <a:pt x="1340857" y="1714046"/>
                  <a:pt x="1235069" y="1762380"/>
                  <a:pt x="1229597" y="1758732"/>
                </a:cubicBezTo>
                <a:cubicBezTo>
                  <a:pt x="1225949" y="1756908"/>
                  <a:pt x="1188558" y="1684863"/>
                  <a:pt x="1145696" y="1599138"/>
                </a:cubicBezTo>
                <a:lnTo>
                  <a:pt x="1068179" y="1443191"/>
                </a:lnTo>
                <a:lnTo>
                  <a:pt x="862986" y="1443191"/>
                </a:lnTo>
                <a:lnTo>
                  <a:pt x="657793" y="1443191"/>
                </a:lnTo>
                <a:lnTo>
                  <a:pt x="577540" y="1602786"/>
                </a:lnTo>
                <a:cubicBezTo>
                  <a:pt x="533765" y="1690335"/>
                  <a:pt x="495463" y="1762380"/>
                  <a:pt x="491815" y="1762380"/>
                </a:cubicBezTo>
                <a:cubicBezTo>
                  <a:pt x="487255" y="1761468"/>
                  <a:pt x="459896" y="1748701"/>
                  <a:pt x="429801" y="1733197"/>
                </a:cubicBezTo>
                <a:close/>
              </a:path>
            </a:pathLst>
          </a:custGeom>
          <a:solidFill>
            <a:srgbClr val="117EA7"/>
          </a:solidFill>
          <a:ln w="912" cap="flat">
            <a:noFill/>
            <a:prstDash val="solid"/>
            <a:miter/>
          </a:ln>
        </p:spPr>
        <p:txBody>
          <a:bodyPr rtlCol="0" anchor="ctr"/>
          <a:lstStyle/>
          <a:p>
            <a:endParaRPr lang="en-US"/>
          </a:p>
        </p:txBody>
      </p:sp>
      <p:sp>
        <p:nvSpPr>
          <p:cNvPr id="9" name="Seta: para a Direita Listrada 8">
            <a:extLst>
              <a:ext uri="{FF2B5EF4-FFF2-40B4-BE49-F238E27FC236}">
                <a16:creationId xmlns:a16="http://schemas.microsoft.com/office/drawing/2014/main" id="{E9837BEC-E1D5-7A97-9590-75E30AC920F4}"/>
              </a:ext>
            </a:extLst>
          </p:cNvPr>
          <p:cNvSpPr/>
          <p:nvPr/>
        </p:nvSpPr>
        <p:spPr>
          <a:xfrm>
            <a:off x="7394505" y="5911095"/>
            <a:ext cx="812815" cy="484632"/>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37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5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51"/>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52"/>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53"/>
                                        </p:tgtEl>
                                        <p:attrNameLst>
                                          <p:attrName>style.visibility</p:attrName>
                                        </p:attrNameLst>
                                      </p:cBhvr>
                                      <p:to>
                                        <p:strVal val="hidden"/>
                                      </p:to>
                                    </p:set>
                                  </p:childTnLst>
                                </p:cTn>
                              </p:par>
                              <p:par>
                                <p:cTn id="117" presetID="1" presetClass="exit" presetSubtype="0" fill="hold" grpId="2" nodeType="withEffect">
                                  <p:stCondLst>
                                    <p:cond delay="0"/>
                                  </p:stCondLst>
                                  <p:childTnLst>
                                    <p:set>
                                      <p:cBhvr>
                                        <p:cTn id="118" dur="1" fill="hold">
                                          <p:stCondLst>
                                            <p:cond delay="0"/>
                                          </p:stCondLst>
                                        </p:cTn>
                                        <p:tgtEl>
                                          <p:spTgt spid="54"/>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55"/>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56"/>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5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60"/>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61"/>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6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63"/>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64"/>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animBg="1"/>
      <p:bldP spid="13" grpId="0"/>
      <p:bldP spid="14" grpId="0"/>
      <p:bldP spid="15" grpId="0"/>
      <p:bldP spid="16" grpId="0"/>
      <p:bldP spid="17" grpId="0"/>
      <p:bldP spid="18" grpId="0"/>
      <p:bldP spid="19" grpId="0"/>
      <p:bldP spid="20" grpId="0"/>
      <p:bldP spid="47" grpId="0" animBg="1"/>
      <p:bldP spid="48" grpId="0" animBg="1"/>
      <p:bldP spid="51" grpId="0" animBg="1"/>
      <p:bldP spid="51" grpId="1"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3" grpId="0" animBg="1"/>
      <p:bldP spid="3"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3" y="729658"/>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dirty="0"/>
              <a:t>Negative selection </a:t>
            </a:r>
            <a:r>
              <a:rPr lang="en-US" dirty="0">
                <a:solidFill>
                  <a:schemeClr val="accent1"/>
                </a:solidFill>
              </a:rPr>
              <a:t>algorithm</a:t>
            </a:r>
          </a:p>
        </p:txBody>
      </p:sp>
      <p:pic>
        <p:nvPicPr>
          <p:cNvPr id="4" name="Espaço Reservado para Conteúdo 7" descr="Diagrama&#10;&#10;Descrição gerada automaticamente">
            <a:extLst>
              <a:ext uri="{FF2B5EF4-FFF2-40B4-BE49-F238E27FC236}">
                <a16:creationId xmlns:a16="http://schemas.microsoft.com/office/drawing/2014/main" id="{3C398E3A-F246-8567-542C-59900BD85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90" y="2228003"/>
            <a:ext cx="4274173" cy="3633047"/>
          </a:xfrm>
          <a:prstGeom prst="rect">
            <a:avLst/>
          </a:prstGeom>
          <a:noFill/>
        </p:spPr>
      </p:pic>
      <p:sp>
        <p:nvSpPr>
          <p:cNvPr id="2" name="Espaço Reservado para Número de Slide 1">
            <a:extLst>
              <a:ext uri="{FF2B5EF4-FFF2-40B4-BE49-F238E27FC236}">
                <a16:creationId xmlns:a16="http://schemas.microsoft.com/office/drawing/2014/main" id="{D421AC9B-8BA0-64D3-9075-0CF78C66AD6E}"/>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15</a:t>
            </a:fld>
            <a:endParaRPr lang="en-US"/>
          </a:p>
        </p:txBody>
      </p:sp>
      <p:sp>
        <p:nvSpPr>
          <p:cNvPr id="5" name="Elipse 4">
            <a:extLst>
              <a:ext uri="{FF2B5EF4-FFF2-40B4-BE49-F238E27FC236}">
                <a16:creationId xmlns:a16="http://schemas.microsoft.com/office/drawing/2014/main" id="{E81346C5-CCA1-9CCA-5B01-761723B3FC96}"/>
              </a:ext>
            </a:extLst>
          </p:cNvPr>
          <p:cNvSpPr/>
          <p:nvPr/>
        </p:nvSpPr>
        <p:spPr>
          <a:xfrm>
            <a:off x="3754315" y="2228003"/>
            <a:ext cx="770060" cy="770060"/>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43418ED1-074C-96C8-B14B-2052DA5ECFF6}"/>
              </a:ext>
            </a:extLst>
          </p:cNvPr>
          <p:cNvSpPr/>
          <p:nvPr/>
        </p:nvSpPr>
        <p:spPr>
          <a:xfrm>
            <a:off x="6096000" y="2155833"/>
            <a:ext cx="204651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465359"/>
                </a:solidFill>
              </a:rPr>
              <a:t>Anomaly Detection</a:t>
            </a:r>
          </a:p>
        </p:txBody>
      </p:sp>
      <p:sp>
        <p:nvSpPr>
          <p:cNvPr id="13" name="Retângulo 12">
            <a:extLst>
              <a:ext uri="{FF2B5EF4-FFF2-40B4-BE49-F238E27FC236}">
                <a16:creationId xmlns:a16="http://schemas.microsoft.com/office/drawing/2014/main" id="{D5618157-842F-2B49-A9DE-807ED2752465}"/>
              </a:ext>
            </a:extLst>
          </p:cNvPr>
          <p:cNvSpPr/>
          <p:nvPr/>
        </p:nvSpPr>
        <p:spPr>
          <a:xfrm>
            <a:off x="8606966" y="2166742"/>
            <a:ext cx="234532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465359"/>
                </a:solidFill>
              </a:rPr>
              <a:t>Negative Selection Algorithm</a:t>
            </a:r>
          </a:p>
        </p:txBody>
      </p:sp>
      <p:sp>
        <p:nvSpPr>
          <p:cNvPr id="14" name="Retângulo 13">
            <a:extLst>
              <a:ext uri="{FF2B5EF4-FFF2-40B4-BE49-F238E27FC236}">
                <a16:creationId xmlns:a16="http://schemas.microsoft.com/office/drawing/2014/main" id="{674035CE-513B-4471-503D-0D21D384EC28}"/>
              </a:ext>
            </a:extLst>
          </p:cNvPr>
          <p:cNvSpPr/>
          <p:nvPr/>
        </p:nvSpPr>
        <p:spPr>
          <a:xfrm>
            <a:off x="6261640" y="3288639"/>
            <a:ext cx="4546059"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The goal is to identify the self-set counterpart</a:t>
            </a:r>
          </a:p>
        </p:txBody>
      </p:sp>
      <p:sp>
        <p:nvSpPr>
          <p:cNvPr id="15" name="Retângulo 14">
            <a:extLst>
              <a:ext uri="{FF2B5EF4-FFF2-40B4-BE49-F238E27FC236}">
                <a16:creationId xmlns:a16="http://schemas.microsoft.com/office/drawing/2014/main" id="{CF11EC40-0E37-7DB6-0BBF-0607B96CE72F}"/>
              </a:ext>
            </a:extLst>
          </p:cNvPr>
          <p:cNvSpPr/>
          <p:nvPr/>
        </p:nvSpPr>
        <p:spPr>
          <a:xfrm>
            <a:off x="6261641" y="3753877"/>
            <a:ext cx="469065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Performed by using some form of detector</a:t>
            </a:r>
          </a:p>
        </p:txBody>
      </p:sp>
      <p:sp>
        <p:nvSpPr>
          <p:cNvPr id="16" name="Retângulo 15">
            <a:extLst>
              <a:ext uri="{FF2B5EF4-FFF2-40B4-BE49-F238E27FC236}">
                <a16:creationId xmlns:a16="http://schemas.microsoft.com/office/drawing/2014/main" id="{BBEBB519-1B13-F66C-ACDC-5390EEC955C2}"/>
              </a:ext>
            </a:extLst>
          </p:cNvPr>
          <p:cNvSpPr/>
          <p:nvPr/>
        </p:nvSpPr>
        <p:spPr>
          <a:xfrm>
            <a:off x="6261641" y="4219114"/>
            <a:ext cx="4690650" cy="657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Makes use of only the self-samples during the detector generation</a:t>
            </a:r>
          </a:p>
        </p:txBody>
      </p:sp>
      <p:grpSp>
        <p:nvGrpSpPr>
          <p:cNvPr id="25" name="Gráfico 23">
            <a:extLst>
              <a:ext uri="{FF2B5EF4-FFF2-40B4-BE49-F238E27FC236}">
                <a16:creationId xmlns:a16="http://schemas.microsoft.com/office/drawing/2014/main" id="{3A5F2B40-9723-3B4F-A905-A60BC38E1E2D}"/>
              </a:ext>
            </a:extLst>
          </p:cNvPr>
          <p:cNvGrpSpPr/>
          <p:nvPr/>
        </p:nvGrpSpPr>
        <p:grpSpPr>
          <a:xfrm>
            <a:off x="4930327" y="5577692"/>
            <a:ext cx="1067777" cy="1073424"/>
            <a:chOff x="4208226" y="1522986"/>
            <a:chExt cx="3788697" cy="3808733"/>
          </a:xfrm>
          <a:solidFill>
            <a:srgbClr val="1CADE4"/>
          </a:solidFill>
        </p:grpSpPr>
        <p:sp>
          <p:nvSpPr>
            <p:cNvPr id="26" name="Forma Livre: Forma 25">
              <a:extLst>
                <a:ext uri="{FF2B5EF4-FFF2-40B4-BE49-F238E27FC236}">
                  <a16:creationId xmlns:a16="http://schemas.microsoft.com/office/drawing/2014/main" id="{C37CD04D-B21D-A593-6A8F-016F5D7FD330}"/>
                </a:ext>
              </a:extLst>
            </p:cNvPr>
            <p:cNvSpPr/>
            <p:nvPr/>
          </p:nvSpPr>
          <p:spPr>
            <a:xfrm flipV="1">
              <a:off x="4208226" y="1522986"/>
              <a:ext cx="3788697" cy="3808733"/>
            </a:xfrm>
            <a:custGeom>
              <a:avLst/>
              <a:gdLst>
                <a:gd name="connsiteX0" fmla="*/ 2000203 w 3788697"/>
                <a:gd name="connsiteY0" fmla="*/ 3706855 h 3808733"/>
                <a:gd name="connsiteX1" fmla="*/ 1893503 w 3788697"/>
                <a:gd name="connsiteY1" fmla="*/ 3598330 h 3808733"/>
                <a:gd name="connsiteX2" fmla="*/ 1791363 w 3788697"/>
                <a:gd name="connsiteY2" fmla="*/ 3702295 h 3808733"/>
                <a:gd name="connsiteX3" fmla="*/ 1677367 w 3788697"/>
                <a:gd name="connsiteY3" fmla="*/ 3805347 h 3808733"/>
                <a:gd name="connsiteX4" fmla="*/ 1659127 w 3788697"/>
                <a:gd name="connsiteY4" fmla="*/ 3790756 h 3808733"/>
                <a:gd name="connsiteX5" fmla="*/ 1719317 w 3788697"/>
                <a:gd name="connsiteY5" fmla="*/ 3710502 h 3808733"/>
                <a:gd name="connsiteX6" fmla="*/ 1714757 w 3788697"/>
                <a:gd name="connsiteY6" fmla="*/ 3695911 h 3808733"/>
                <a:gd name="connsiteX7" fmla="*/ 1630856 w 3788697"/>
                <a:gd name="connsiteY7" fmla="*/ 3747893 h 3808733"/>
                <a:gd name="connsiteX8" fmla="*/ 1697430 w 3788697"/>
                <a:gd name="connsiteY8" fmla="*/ 3650313 h 3808733"/>
                <a:gd name="connsiteX9" fmla="*/ 1790451 w 3788697"/>
                <a:gd name="connsiteY9" fmla="*/ 3579179 h 3808733"/>
                <a:gd name="connsiteX10" fmla="*/ 1796835 w 3788697"/>
                <a:gd name="connsiteY10" fmla="*/ 3617482 h 3808733"/>
                <a:gd name="connsiteX11" fmla="*/ 1791363 w 3788697"/>
                <a:gd name="connsiteY11" fmla="*/ 3645753 h 3808733"/>
                <a:gd name="connsiteX12" fmla="*/ 1819634 w 3788697"/>
                <a:gd name="connsiteY12" fmla="*/ 3619306 h 3808733"/>
                <a:gd name="connsiteX13" fmla="*/ 1847905 w 3788697"/>
                <a:gd name="connsiteY13" fmla="*/ 3591947 h 3808733"/>
                <a:gd name="connsiteX14" fmla="*/ 1847905 w 3788697"/>
                <a:gd name="connsiteY14" fmla="*/ 3422321 h 3808733"/>
                <a:gd name="connsiteX15" fmla="*/ 1847905 w 3788697"/>
                <a:gd name="connsiteY15" fmla="*/ 3251783 h 3808733"/>
                <a:gd name="connsiteX16" fmla="*/ 1771299 w 3788697"/>
                <a:gd name="connsiteY16" fmla="*/ 3246311 h 3808733"/>
                <a:gd name="connsiteX17" fmla="*/ 1016190 w 3788697"/>
                <a:gd name="connsiteY17" fmla="*/ 2936242 h 3808733"/>
                <a:gd name="connsiteX18" fmla="*/ 956912 w 3788697"/>
                <a:gd name="connsiteY18" fmla="*/ 2886083 h 3808733"/>
                <a:gd name="connsiteX19" fmla="*/ 845652 w 3788697"/>
                <a:gd name="connsiteY19" fmla="*/ 2997343 h 3808733"/>
                <a:gd name="connsiteX20" fmla="*/ 736216 w 3788697"/>
                <a:gd name="connsiteY20" fmla="*/ 3144170 h 3808733"/>
                <a:gd name="connsiteX21" fmla="*/ 741687 w 3788697"/>
                <a:gd name="connsiteY21" fmla="*/ 3160586 h 3808733"/>
                <a:gd name="connsiteX22" fmla="*/ 768135 w 3788697"/>
                <a:gd name="connsiteY22" fmla="*/ 3139610 h 3808733"/>
                <a:gd name="connsiteX23" fmla="*/ 790022 w 3788697"/>
                <a:gd name="connsiteY23" fmla="*/ 3139610 h 3808733"/>
                <a:gd name="connsiteX24" fmla="*/ 790022 w 3788697"/>
                <a:gd name="connsiteY24" fmla="*/ 3253606 h 3808733"/>
                <a:gd name="connsiteX25" fmla="*/ 790022 w 3788697"/>
                <a:gd name="connsiteY25" fmla="*/ 3367602 h 3808733"/>
                <a:gd name="connsiteX26" fmla="*/ 767223 w 3788697"/>
                <a:gd name="connsiteY26" fmla="*/ 3367602 h 3808733"/>
                <a:gd name="connsiteX27" fmla="*/ 741687 w 3788697"/>
                <a:gd name="connsiteY27" fmla="*/ 3279142 h 3808733"/>
                <a:gd name="connsiteX28" fmla="*/ 738952 w 3788697"/>
                <a:gd name="connsiteY28" fmla="*/ 3189769 h 3808733"/>
                <a:gd name="connsiteX29" fmla="*/ 737128 w 3788697"/>
                <a:gd name="connsiteY29" fmla="*/ 3288261 h 3808733"/>
                <a:gd name="connsiteX30" fmla="*/ 712504 w 3788697"/>
                <a:gd name="connsiteY30" fmla="*/ 3385842 h 3808733"/>
                <a:gd name="connsiteX31" fmla="*/ 689705 w 3788697"/>
                <a:gd name="connsiteY31" fmla="*/ 3385842 h 3808733"/>
                <a:gd name="connsiteX32" fmla="*/ 689705 w 3788697"/>
                <a:gd name="connsiteY32" fmla="*/ 3233543 h 3808733"/>
                <a:gd name="connsiteX33" fmla="*/ 689705 w 3788697"/>
                <a:gd name="connsiteY33" fmla="*/ 3080333 h 3808733"/>
                <a:gd name="connsiteX34" fmla="*/ 539231 w 3788697"/>
                <a:gd name="connsiteY34" fmla="*/ 3083068 h 3808733"/>
                <a:gd name="connsiteX35" fmla="*/ 388756 w 3788697"/>
                <a:gd name="connsiteY35" fmla="*/ 3085804 h 3808733"/>
                <a:gd name="connsiteX36" fmla="*/ 388756 w 3788697"/>
                <a:gd name="connsiteY36" fmla="*/ 3062093 h 3808733"/>
                <a:gd name="connsiteX37" fmla="*/ 388756 w 3788697"/>
                <a:gd name="connsiteY37" fmla="*/ 3039294 h 3808733"/>
                <a:gd name="connsiteX38" fmla="*/ 484512 w 3788697"/>
                <a:gd name="connsiteY38" fmla="*/ 3039294 h 3808733"/>
                <a:gd name="connsiteX39" fmla="*/ 580269 w 3788697"/>
                <a:gd name="connsiteY39" fmla="*/ 3030174 h 3808733"/>
                <a:gd name="connsiteX40" fmla="*/ 489072 w 3788697"/>
                <a:gd name="connsiteY40" fmla="*/ 3021055 h 3808733"/>
                <a:gd name="connsiteX41" fmla="*/ 397875 w 3788697"/>
                <a:gd name="connsiteY41" fmla="*/ 3021055 h 3808733"/>
                <a:gd name="connsiteX42" fmla="*/ 397875 w 3788697"/>
                <a:gd name="connsiteY42" fmla="*/ 2998255 h 3808733"/>
                <a:gd name="connsiteX43" fmla="*/ 397875 w 3788697"/>
                <a:gd name="connsiteY43" fmla="*/ 2974544 h 3808733"/>
                <a:gd name="connsiteX44" fmla="*/ 510048 w 3788697"/>
                <a:gd name="connsiteY44" fmla="*/ 2977280 h 3808733"/>
                <a:gd name="connsiteX45" fmla="*/ 624044 w 3788697"/>
                <a:gd name="connsiteY45" fmla="*/ 3000991 h 3808733"/>
                <a:gd name="connsiteX46" fmla="*/ 608540 w 3788697"/>
                <a:gd name="connsiteY46" fmla="*/ 3021055 h 3808733"/>
                <a:gd name="connsiteX47" fmla="*/ 589389 w 3788697"/>
                <a:gd name="connsiteY47" fmla="*/ 3030174 h 3808733"/>
                <a:gd name="connsiteX48" fmla="*/ 624044 w 3788697"/>
                <a:gd name="connsiteY48" fmla="*/ 3039294 h 3808733"/>
                <a:gd name="connsiteX49" fmla="*/ 767223 w 3788697"/>
                <a:gd name="connsiteY49" fmla="*/ 2929858 h 3808733"/>
                <a:gd name="connsiteX50" fmla="*/ 867539 w 3788697"/>
                <a:gd name="connsiteY50" fmla="*/ 2807654 h 3808733"/>
                <a:gd name="connsiteX51" fmla="*/ 798229 w 3788697"/>
                <a:gd name="connsiteY51" fmla="*/ 2716457 h 3808733"/>
                <a:gd name="connsiteX52" fmla="*/ 532847 w 3788697"/>
                <a:gd name="connsiteY52" fmla="*/ 2054368 h 3808733"/>
                <a:gd name="connsiteX53" fmla="*/ 521903 w 3788697"/>
                <a:gd name="connsiteY53" fmla="*/ 1954052 h 3808733"/>
                <a:gd name="connsiteX54" fmla="*/ 363221 w 3788697"/>
                <a:gd name="connsiteY54" fmla="*/ 1954052 h 3808733"/>
                <a:gd name="connsiteX55" fmla="*/ 203626 w 3788697"/>
                <a:gd name="connsiteY55" fmla="*/ 1954052 h 3808733"/>
                <a:gd name="connsiteX56" fmla="*/ 112429 w 3788697"/>
                <a:gd name="connsiteY56" fmla="*/ 2049809 h 3808733"/>
                <a:gd name="connsiteX57" fmla="*/ 9377 w 3788697"/>
                <a:gd name="connsiteY57" fmla="*/ 2135534 h 3808733"/>
                <a:gd name="connsiteX58" fmla="*/ -3390 w 3788697"/>
                <a:gd name="connsiteY58" fmla="*/ 2114558 h 3808733"/>
                <a:gd name="connsiteX59" fmla="*/ 104222 w 3788697"/>
                <a:gd name="connsiteY59" fmla="*/ 1996914 h 3808733"/>
                <a:gd name="connsiteX60" fmla="*/ 202714 w 3788697"/>
                <a:gd name="connsiteY60" fmla="*/ 1890214 h 3808733"/>
                <a:gd name="connsiteX61" fmla="*/ -3390 w 3788697"/>
                <a:gd name="connsiteY61" fmla="*/ 1684109 h 3808733"/>
                <a:gd name="connsiteX62" fmla="*/ 8465 w 3788697"/>
                <a:gd name="connsiteY62" fmla="*/ 1664046 h 3808733"/>
                <a:gd name="connsiteX63" fmla="*/ 87806 w 3788697"/>
                <a:gd name="connsiteY63" fmla="*/ 1721500 h 3808733"/>
                <a:gd name="connsiteX64" fmla="*/ 163500 w 3788697"/>
                <a:gd name="connsiteY64" fmla="*/ 1783514 h 3808733"/>
                <a:gd name="connsiteX65" fmla="*/ 106046 w 3788697"/>
                <a:gd name="connsiteY65" fmla="*/ 1712380 h 3808733"/>
                <a:gd name="connsiteX66" fmla="*/ 55887 w 3788697"/>
                <a:gd name="connsiteY66" fmla="*/ 1634863 h 3808733"/>
                <a:gd name="connsiteX67" fmla="*/ 151644 w 3788697"/>
                <a:gd name="connsiteY67" fmla="*/ 1703261 h 3808733"/>
                <a:gd name="connsiteX68" fmla="*/ 218218 w 3788697"/>
                <a:gd name="connsiteY68" fmla="*/ 1800841 h 3808733"/>
                <a:gd name="connsiteX69" fmla="*/ 188123 w 3788697"/>
                <a:gd name="connsiteY69" fmla="*/ 1803577 h 3808733"/>
                <a:gd name="connsiteX70" fmla="*/ 185387 w 3788697"/>
                <a:gd name="connsiteY70" fmla="*/ 1828200 h 3808733"/>
                <a:gd name="connsiteX71" fmla="*/ 210010 w 3788697"/>
                <a:gd name="connsiteY71" fmla="*/ 1853735 h 3808733"/>
                <a:gd name="connsiteX72" fmla="*/ 366869 w 3788697"/>
                <a:gd name="connsiteY72" fmla="*/ 1853735 h 3808733"/>
                <a:gd name="connsiteX73" fmla="*/ 524639 w 3788697"/>
                <a:gd name="connsiteY73" fmla="*/ 1853735 h 3808733"/>
                <a:gd name="connsiteX74" fmla="*/ 529199 w 3788697"/>
                <a:gd name="connsiteY74" fmla="*/ 1815433 h 3808733"/>
                <a:gd name="connsiteX75" fmla="*/ 634075 w 3788697"/>
                <a:gd name="connsiteY75" fmla="*/ 1374952 h 3808733"/>
                <a:gd name="connsiteX76" fmla="*/ 848388 w 3788697"/>
                <a:gd name="connsiteY76" fmla="*/ 1023844 h 3808733"/>
                <a:gd name="connsiteX77" fmla="*/ 890338 w 3788697"/>
                <a:gd name="connsiteY77" fmla="*/ 973686 h 3808733"/>
                <a:gd name="connsiteX78" fmla="*/ 774518 w 3788697"/>
                <a:gd name="connsiteY78" fmla="*/ 857866 h 3808733"/>
                <a:gd name="connsiteX79" fmla="*/ 621308 w 3788697"/>
                <a:gd name="connsiteY79" fmla="*/ 742046 h 3808733"/>
                <a:gd name="connsiteX80" fmla="*/ 605804 w 3788697"/>
                <a:gd name="connsiteY80" fmla="*/ 747518 h 3808733"/>
                <a:gd name="connsiteX81" fmla="*/ 625868 w 3788697"/>
                <a:gd name="connsiteY81" fmla="*/ 773965 h 3808733"/>
                <a:gd name="connsiteX82" fmla="*/ 625868 w 3788697"/>
                <a:gd name="connsiteY82" fmla="*/ 795852 h 3808733"/>
                <a:gd name="connsiteX83" fmla="*/ 510960 w 3788697"/>
                <a:gd name="connsiteY83" fmla="*/ 795852 h 3808733"/>
                <a:gd name="connsiteX84" fmla="*/ 399699 w 3788697"/>
                <a:gd name="connsiteY84" fmla="*/ 775789 h 3808733"/>
                <a:gd name="connsiteX85" fmla="*/ 493632 w 3788697"/>
                <a:gd name="connsiteY85" fmla="*/ 749342 h 3808733"/>
                <a:gd name="connsiteX86" fmla="*/ 584829 w 3788697"/>
                <a:gd name="connsiteY86" fmla="*/ 744782 h 3808733"/>
                <a:gd name="connsiteX87" fmla="*/ 487248 w 3788697"/>
                <a:gd name="connsiteY87" fmla="*/ 742958 h 3808733"/>
                <a:gd name="connsiteX88" fmla="*/ 388756 w 3788697"/>
                <a:gd name="connsiteY88" fmla="*/ 741134 h 3808733"/>
                <a:gd name="connsiteX89" fmla="*/ 388756 w 3788697"/>
                <a:gd name="connsiteY89" fmla="*/ 718335 h 3808733"/>
                <a:gd name="connsiteX90" fmla="*/ 388756 w 3788697"/>
                <a:gd name="connsiteY90" fmla="*/ 694624 h 3808733"/>
                <a:gd name="connsiteX91" fmla="*/ 539231 w 3788697"/>
                <a:gd name="connsiteY91" fmla="*/ 697360 h 3808733"/>
                <a:gd name="connsiteX92" fmla="*/ 689705 w 3788697"/>
                <a:gd name="connsiteY92" fmla="*/ 700096 h 3808733"/>
                <a:gd name="connsiteX93" fmla="*/ 689705 w 3788697"/>
                <a:gd name="connsiteY93" fmla="*/ 546885 h 3808733"/>
                <a:gd name="connsiteX94" fmla="*/ 689705 w 3788697"/>
                <a:gd name="connsiteY94" fmla="*/ 393674 h 3808733"/>
                <a:gd name="connsiteX95" fmla="*/ 710681 w 3788697"/>
                <a:gd name="connsiteY95" fmla="*/ 396410 h 3808733"/>
                <a:gd name="connsiteX96" fmla="*/ 735304 w 3788697"/>
                <a:gd name="connsiteY96" fmla="*/ 499463 h 3808733"/>
                <a:gd name="connsiteX97" fmla="*/ 740775 w 3788697"/>
                <a:gd name="connsiteY97" fmla="*/ 599779 h 3808733"/>
                <a:gd name="connsiteX98" fmla="*/ 744423 w 3788697"/>
                <a:gd name="connsiteY98" fmla="*/ 504023 h 3808733"/>
                <a:gd name="connsiteX99" fmla="*/ 769958 w 3788697"/>
                <a:gd name="connsiteY99" fmla="*/ 405530 h 3808733"/>
                <a:gd name="connsiteX100" fmla="*/ 790022 w 3788697"/>
                <a:gd name="connsiteY100" fmla="*/ 516790 h 3808733"/>
                <a:gd name="connsiteX101" fmla="*/ 790022 w 3788697"/>
                <a:gd name="connsiteY101" fmla="*/ 631698 h 3808733"/>
                <a:gd name="connsiteX102" fmla="*/ 768135 w 3788697"/>
                <a:gd name="connsiteY102" fmla="*/ 631698 h 3808733"/>
                <a:gd name="connsiteX103" fmla="*/ 741687 w 3788697"/>
                <a:gd name="connsiteY103" fmla="*/ 615283 h 3808733"/>
                <a:gd name="connsiteX104" fmla="*/ 736216 w 3788697"/>
                <a:gd name="connsiteY104" fmla="*/ 636258 h 3808733"/>
                <a:gd name="connsiteX105" fmla="*/ 849300 w 3788697"/>
                <a:gd name="connsiteY105" fmla="*/ 786733 h 3808733"/>
                <a:gd name="connsiteX106" fmla="*/ 963296 w 3788697"/>
                <a:gd name="connsiteY106" fmla="*/ 899817 h 3808733"/>
                <a:gd name="connsiteX107" fmla="*/ 987919 w 3788697"/>
                <a:gd name="connsiteY107" fmla="*/ 879753 h 3808733"/>
                <a:gd name="connsiteX108" fmla="*/ 1768564 w 3788697"/>
                <a:gd name="connsiteY108" fmla="*/ 544149 h 3808733"/>
                <a:gd name="connsiteX109" fmla="*/ 1838785 w 3788697"/>
                <a:gd name="connsiteY109" fmla="*/ 537765 h 3808733"/>
                <a:gd name="connsiteX110" fmla="*/ 1838785 w 3788697"/>
                <a:gd name="connsiteY110" fmla="*/ 373611 h 3808733"/>
                <a:gd name="connsiteX111" fmla="*/ 1838785 w 3788697"/>
                <a:gd name="connsiteY111" fmla="*/ 209457 h 3808733"/>
                <a:gd name="connsiteX112" fmla="*/ 1747588 w 3788697"/>
                <a:gd name="connsiteY112" fmla="*/ 123732 h 3808733"/>
                <a:gd name="connsiteX113" fmla="*/ 1666423 w 3788697"/>
                <a:gd name="connsiteY113" fmla="*/ -3032 h 3808733"/>
                <a:gd name="connsiteX114" fmla="*/ 1885295 w 3788697"/>
                <a:gd name="connsiteY114" fmla="*/ 221312 h 3808733"/>
                <a:gd name="connsiteX115" fmla="*/ 1894415 w 3788697"/>
                <a:gd name="connsiteY115" fmla="*/ 216753 h 3808733"/>
                <a:gd name="connsiteX116" fmla="*/ 2002939 w 3788697"/>
                <a:gd name="connsiteY116" fmla="*/ 89077 h 3808733"/>
                <a:gd name="connsiteX117" fmla="*/ 2118759 w 3788697"/>
                <a:gd name="connsiteY117" fmla="*/ 5176 h 3808733"/>
                <a:gd name="connsiteX118" fmla="*/ 2066777 w 3788697"/>
                <a:gd name="connsiteY118" fmla="*/ 89077 h 3808733"/>
                <a:gd name="connsiteX119" fmla="*/ 2005675 w 3788697"/>
                <a:gd name="connsiteY119" fmla="*/ 163858 h 3808733"/>
                <a:gd name="connsiteX120" fmla="*/ 2075897 w 3788697"/>
                <a:gd name="connsiteY120" fmla="*/ 107316 h 3808733"/>
                <a:gd name="connsiteX121" fmla="*/ 2153414 w 3788697"/>
                <a:gd name="connsiteY121" fmla="*/ 58070 h 3808733"/>
                <a:gd name="connsiteX122" fmla="*/ 2085928 w 3788697"/>
                <a:gd name="connsiteY122" fmla="*/ 152003 h 3808733"/>
                <a:gd name="connsiteX123" fmla="*/ 1989260 w 3788697"/>
                <a:gd name="connsiteY123" fmla="*/ 221312 h 3808733"/>
                <a:gd name="connsiteX124" fmla="*/ 1989260 w 3788697"/>
                <a:gd name="connsiteY124" fmla="*/ 193953 h 3808733"/>
                <a:gd name="connsiteX125" fmla="*/ 1964637 w 3788697"/>
                <a:gd name="connsiteY125" fmla="*/ 191218 h 3808733"/>
                <a:gd name="connsiteX126" fmla="*/ 1939102 w 3788697"/>
                <a:gd name="connsiteY126" fmla="*/ 215841 h 3808733"/>
                <a:gd name="connsiteX127" fmla="*/ 1939102 w 3788697"/>
                <a:gd name="connsiteY127" fmla="*/ 380907 h 3808733"/>
                <a:gd name="connsiteX128" fmla="*/ 1939102 w 3788697"/>
                <a:gd name="connsiteY128" fmla="*/ 546885 h 3808733"/>
                <a:gd name="connsiteX129" fmla="*/ 2013883 w 3788697"/>
                <a:gd name="connsiteY129" fmla="*/ 553269 h 3808733"/>
                <a:gd name="connsiteX130" fmla="*/ 2754401 w 3788697"/>
                <a:gd name="connsiteY130" fmla="*/ 861514 h 3808733"/>
                <a:gd name="connsiteX131" fmla="*/ 2819151 w 3788697"/>
                <a:gd name="connsiteY131" fmla="*/ 914408 h 3808733"/>
                <a:gd name="connsiteX132" fmla="*/ 2934971 w 3788697"/>
                <a:gd name="connsiteY132" fmla="*/ 798588 h 3808733"/>
                <a:gd name="connsiteX133" fmla="*/ 3051703 w 3788697"/>
                <a:gd name="connsiteY133" fmla="*/ 648114 h 3808733"/>
                <a:gd name="connsiteX134" fmla="*/ 3042583 w 3788697"/>
                <a:gd name="connsiteY134" fmla="*/ 613459 h 3808733"/>
                <a:gd name="connsiteX135" fmla="*/ 3033463 w 3788697"/>
                <a:gd name="connsiteY135" fmla="*/ 631698 h 3808733"/>
                <a:gd name="connsiteX136" fmla="*/ 3010664 w 3788697"/>
                <a:gd name="connsiteY136" fmla="*/ 649937 h 3808733"/>
                <a:gd name="connsiteX137" fmla="*/ 2987865 w 3788697"/>
                <a:gd name="connsiteY137" fmla="*/ 649937 h 3808733"/>
                <a:gd name="connsiteX138" fmla="*/ 2987865 w 3788697"/>
                <a:gd name="connsiteY138" fmla="*/ 535941 h 3808733"/>
                <a:gd name="connsiteX139" fmla="*/ 2987865 w 3788697"/>
                <a:gd name="connsiteY139" fmla="*/ 421945 h 3808733"/>
                <a:gd name="connsiteX140" fmla="*/ 3010664 w 3788697"/>
                <a:gd name="connsiteY140" fmla="*/ 421945 h 3808733"/>
                <a:gd name="connsiteX141" fmla="*/ 3033463 w 3788697"/>
                <a:gd name="connsiteY141" fmla="*/ 421945 h 3808733"/>
                <a:gd name="connsiteX142" fmla="*/ 3033463 w 3788697"/>
                <a:gd name="connsiteY142" fmla="*/ 513142 h 3808733"/>
                <a:gd name="connsiteX143" fmla="*/ 3042583 w 3788697"/>
                <a:gd name="connsiteY143" fmla="*/ 604339 h 3808733"/>
                <a:gd name="connsiteX144" fmla="*/ 3051703 w 3788697"/>
                <a:gd name="connsiteY144" fmla="*/ 508582 h 3808733"/>
                <a:gd name="connsiteX145" fmla="*/ 3051703 w 3788697"/>
                <a:gd name="connsiteY145" fmla="*/ 412826 h 3808733"/>
                <a:gd name="connsiteX146" fmla="*/ 3074502 w 3788697"/>
                <a:gd name="connsiteY146" fmla="*/ 412826 h 3808733"/>
                <a:gd name="connsiteX147" fmla="*/ 3098213 w 3788697"/>
                <a:gd name="connsiteY147" fmla="*/ 412826 h 3808733"/>
                <a:gd name="connsiteX148" fmla="*/ 3095477 w 3788697"/>
                <a:gd name="connsiteY148" fmla="*/ 563301 h 3808733"/>
                <a:gd name="connsiteX149" fmla="*/ 3092741 w 3788697"/>
                <a:gd name="connsiteY149" fmla="*/ 713775 h 3808733"/>
                <a:gd name="connsiteX150" fmla="*/ 3245952 w 3788697"/>
                <a:gd name="connsiteY150" fmla="*/ 713775 h 3808733"/>
                <a:gd name="connsiteX151" fmla="*/ 3398251 w 3788697"/>
                <a:gd name="connsiteY151" fmla="*/ 732015 h 3808733"/>
                <a:gd name="connsiteX152" fmla="*/ 3303406 w 3788697"/>
                <a:gd name="connsiteY152" fmla="*/ 750254 h 3808733"/>
                <a:gd name="connsiteX153" fmla="*/ 3290638 w 3788697"/>
                <a:gd name="connsiteY153" fmla="*/ 770317 h 3808733"/>
                <a:gd name="connsiteX154" fmla="*/ 3387307 w 3788697"/>
                <a:gd name="connsiteY154" fmla="*/ 794028 h 3808733"/>
                <a:gd name="connsiteX155" fmla="*/ 3276047 w 3788697"/>
                <a:gd name="connsiteY155" fmla="*/ 814092 h 3808733"/>
                <a:gd name="connsiteX156" fmla="*/ 3161139 w 3788697"/>
                <a:gd name="connsiteY156" fmla="*/ 814092 h 3808733"/>
                <a:gd name="connsiteX157" fmla="*/ 3161139 w 3788697"/>
                <a:gd name="connsiteY157" fmla="*/ 791293 h 3808733"/>
                <a:gd name="connsiteX158" fmla="*/ 3170259 w 3788697"/>
                <a:gd name="connsiteY158" fmla="*/ 768493 h 3808733"/>
                <a:gd name="connsiteX159" fmla="*/ 3179378 w 3788697"/>
                <a:gd name="connsiteY159" fmla="*/ 759374 h 3808733"/>
                <a:gd name="connsiteX160" fmla="*/ 3149283 w 3788697"/>
                <a:gd name="connsiteY160" fmla="*/ 750254 h 3808733"/>
                <a:gd name="connsiteX161" fmla="*/ 3002456 w 3788697"/>
                <a:gd name="connsiteY161" fmla="*/ 867898 h 3808733"/>
                <a:gd name="connsiteX162" fmla="*/ 2893932 w 3788697"/>
                <a:gd name="connsiteY162" fmla="*/ 998309 h 3808733"/>
                <a:gd name="connsiteX163" fmla="*/ 2950474 w 3788697"/>
                <a:gd name="connsiteY163" fmla="*/ 1069443 h 3808733"/>
                <a:gd name="connsiteX164" fmla="*/ 3171171 w 3788697"/>
                <a:gd name="connsiteY164" fmla="*/ 1478917 h 3808733"/>
                <a:gd name="connsiteX165" fmla="*/ 3234096 w 3788697"/>
                <a:gd name="connsiteY165" fmla="*/ 1778954 h 3808733"/>
                <a:gd name="connsiteX166" fmla="*/ 3406458 w 3788697"/>
                <a:gd name="connsiteY166" fmla="*/ 1853735 h 3808733"/>
                <a:gd name="connsiteX167" fmla="*/ 3567877 w 3788697"/>
                <a:gd name="connsiteY167" fmla="*/ 1853735 h 3808733"/>
                <a:gd name="connsiteX168" fmla="*/ 3594324 w 3788697"/>
                <a:gd name="connsiteY168" fmla="*/ 1826376 h 3808733"/>
                <a:gd name="connsiteX169" fmla="*/ 3589764 w 3788697"/>
                <a:gd name="connsiteY169" fmla="*/ 1808137 h 3808733"/>
                <a:gd name="connsiteX170" fmla="*/ 3561493 w 3788697"/>
                <a:gd name="connsiteY170" fmla="*/ 1802665 h 3808733"/>
                <a:gd name="connsiteX171" fmla="*/ 3631714 w 3788697"/>
                <a:gd name="connsiteY171" fmla="*/ 1706909 h 3808733"/>
                <a:gd name="connsiteX172" fmla="*/ 3725647 w 3788697"/>
                <a:gd name="connsiteY172" fmla="*/ 1639423 h 3808733"/>
                <a:gd name="connsiteX173" fmla="*/ 3678225 w 3788697"/>
                <a:gd name="connsiteY173" fmla="*/ 1715116 h 3808733"/>
                <a:gd name="connsiteX174" fmla="*/ 3617123 w 3788697"/>
                <a:gd name="connsiteY174" fmla="*/ 1785338 h 3808733"/>
                <a:gd name="connsiteX175" fmla="*/ 3688256 w 3788697"/>
                <a:gd name="connsiteY175" fmla="*/ 1723324 h 3808733"/>
                <a:gd name="connsiteX176" fmla="*/ 3770334 w 3788697"/>
                <a:gd name="connsiteY176" fmla="*/ 1664046 h 3808733"/>
                <a:gd name="connsiteX177" fmla="*/ 3781277 w 3788697"/>
                <a:gd name="connsiteY177" fmla="*/ 1685021 h 3808733"/>
                <a:gd name="connsiteX178" fmla="*/ 3679137 w 3788697"/>
                <a:gd name="connsiteY178" fmla="*/ 1794457 h 3808733"/>
                <a:gd name="connsiteX179" fmla="*/ 3576084 w 3788697"/>
                <a:gd name="connsiteY179" fmla="*/ 1894774 h 3808733"/>
                <a:gd name="connsiteX180" fmla="*/ 3685521 w 3788697"/>
                <a:gd name="connsiteY180" fmla="*/ 2001474 h 3808733"/>
                <a:gd name="connsiteX181" fmla="*/ 3778541 w 3788697"/>
                <a:gd name="connsiteY181" fmla="*/ 2124590 h 3808733"/>
                <a:gd name="connsiteX182" fmla="*/ 3694640 w 3788697"/>
                <a:gd name="connsiteY182" fmla="*/ 2072608 h 3808733"/>
                <a:gd name="connsiteX183" fmla="*/ 3619859 w 3788697"/>
                <a:gd name="connsiteY183" fmla="*/ 2011506 h 3808733"/>
                <a:gd name="connsiteX184" fmla="*/ 3676401 w 3788697"/>
                <a:gd name="connsiteY184" fmla="*/ 2081727 h 3808733"/>
                <a:gd name="connsiteX185" fmla="*/ 3725647 w 3788697"/>
                <a:gd name="connsiteY185" fmla="*/ 2159245 h 3808733"/>
                <a:gd name="connsiteX186" fmla="*/ 3631714 w 3788697"/>
                <a:gd name="connsiteY186" fmla="*/ 2091759 h 3808733"/>
                <a:gd name="connsiteX187" fmla="*/ 3562405 w 3788697"/>
                <a:gd name="connsiteY187" fmla="*/ 1995090 h 3808733"/>
                <a:gd name="connsiteX188" fmla="*/ 3589764 w 3788697"/>
                <a:gd name="connsiteY188" fmla="*/ 1995090 h 3808733"/>
                <a:gd name="connsiteX189" fmla="*/ 3592500 w 3788697"/>
                <a:gd name="connsiteY189" fmla="*/ 1970467 h 3808733"/>
                <a:gd name="connsiteX190" fmla="*/ 3567877 w 3788697"/>
                <a:gd name="connsiteY190" fmla="*/ 1944932 h 3808733"/>
                <a:gd name="connsiteX191" fmla="*/ 3406458 w 3788697"/>
                <a:gd name="connsiteY191" fmla="*/ 1944932 h 3808733"/>
                <a:gd name="connsiteX192" fmla="*/ 3244128 w 3788697"/>
                <a:gd name="connsiteY192" fmla="*/ 1944932 h 3808733"/>
                <a:gd name="connsiteX193" fmla="*/ 3239568 w 3788697"/>
                <a:gd name="connsiteY193" fmla="*/ 1984147 h 3808733"/>
                <a:gd name="connsiteX194" fmla="*/ 3188498 w 3788697"/>
                <a:gd name="connsiteY194" fmla="*/ 2267769 h 3808733"/>
                <a:gd name="connsiteX195" fmla="*/ 2920379 w 3788697"/>
                <a:gd name="connsiteY195" fmla="*/ 2774823 h 3808733"/>
                <a:gd name="connsiteX196" fmla="*/ 2878429 w 3788697"/>
                <a:gd name="connsiteY196" fmla="*/ 2824981 h 3808733"/>
                <a:gd name="connsiteX197" fmla="*/ 2994249 w 3788697"/>
                <a:gd name="connsiteY197" fmla="*/ 2940801 h 3808733"/>
                <a:gd name="connsiteX198" fmla="*/ 3110069 w 3788697"/>
                <a:gd name="connsiteY198" fmla="*/ 3057533 h 3808733"/>
                <a:gd name="connsiteX199" fmla="*/ 3247776 w 3788697"/>
                <a:gd name="connsiteY199" fmla="*/ 3059357 h 3808733"/>
                <a:gd name="connsiteX200" fmla="*/ 3387307 w 3788697"/>
                <a:gd name="connsiteY200" fmla="*/ 3083068 h 3808733"/>
                <a:gd name="connsiteX201" fmla="*/ 3390955 w 3788697"/>
                <a:gd name="connsiteY201" fmla="*/ 3104044 h 3808733"/>
                <a:gd name="connsiteX202" fmla="*/ 3236832 w 3788697"/>
                <a:gd name="connsiteY202" fmla="*/ 3101308 h 3808733"/>
                <a:gd name="connsiteX203" fmla="*/ 3083622 w 3788697"/>
                <a:gd name="connsiteY203" fmla="*/ 3098572 h 3808733"/>
                <a:gd name="connsiteX204" fmla="*/ 3086358 w 3788697"/>
                <a:gd name="connsiteY204" fmla="*/ 3251783 h 3808733"/>
                <a:gd name="connsiteX205" fmla="*/ 3089093 w 3788697"/>
                <a:gd name="connsiteY205" fmla="*/ 3404081 h 3808733"/>
                <a:gd name="connsiteX206" fmla="*/ 3066294 w 3788697"/>
                <a:gd name="connsiteY206" fmla="*/ 3404081 h 3808733"/>
                <a:gd name="connsiteX207" fmla="*/ 3042583 w 3788697"/>
                <a:gd name="connsiteY207" fmla="*/ 3404081 h 3808733"/>
                <a:gd name="connsiteX208" fmla="*/ 3040759 w 3788697"/>
                <a:gd name="connsiteY208" fmla="*/ 3306501 h 3808733"/>
                <a:gd name="connsiteX209" fmla="*/ 3038935 w 3788697"/>
                <a:gd name="connsiteY209" fmla="*/ 3208008 h 3808733"/>
                <a:gd name="connsiteX210" fmla="*/ 3034375 w 3788697"/>
                <a:gd name="connsiteY210" fmla="*/ 3299205 h 3808733"/>
                <a:gd name="connsiteX211" fmla="*/ 3008840 w 3788697"/>
                <a:gd name="connsiteY211" fmla="*/ 3393138 h 3808733"/>
                <a:gd name="connsiteX212" fmla="*/ 2987865 w 3788697"/>
                <a:gd name="connsiteY212" fmla="*/ 3281877 h 3808733"/>
                <a:gd name="connsiteX213" fmla="*/ 3006104 w 3788697"/>
                <a:gd name="connsiteY213" fmla="*/ 3166969 h 3808733"/>
                <a:gd name="connsiteX214" fmla="*/ 3033463 w 3788697"/>
                <a:gd name="connsiteY214" fmla="*/ 3187945 h 3808733"/>
                <a:gd name="connsiteX215" fmla="*/ 3041671 w 3788697"/>
                <a:gd name="connsiteY215" fmla="*/ 3171529 h 3808733"/>
                <a:gd name="connsiteX216" fmla="*/ 2922203 w 3788697"/>
                <a:gd name="connsiteY216" fmla="*/ 3014671 h 3808733"/>
                <a:gd name="connsiteX217" fmla="*/ 2802735 w 3788697"/>
                <a:gd name="connsiteY217" fmla="*/ 2894291 h 3808733"/>
                <a:gd name="connsiteX218" fmla="*/ 2760785 w 3788697"/>
                <a:gd name="connsiteY218" fmla="*/ 2931682 h 3808733"/>
                <a:gd name="connsiteX219" fmla="*/ 2483547 w 3788697"/>
                <a:gd name="connsiteY219" fmla="*/ 3113163 h 3808733"/>
                <a:gd name="connsiteX220" fmla="*/ 2019355 w 3788697"/>
                <a:gd name="connsiteY220" fmla="*/ 3245399 h 3808733"/>
                <a:gd name="connsiteX221" fmla="*/ 1948221 w 3788697"/>
                <a:gd name="connsiteY221" fmla="*/ 3251783 h 3808733"/>
                <a:gd name="connsiteX222" fmla="*/ 1948221 w 3788697"/>
                <a:gd name="connsiteY222" fmla="*/ 3426880 h 3808733"/>
                <a:gd name="connsiteX223" fmla="*/ 1964637 w 3788697"/>
                <a:gd name="connsiteY223" fmla="*/ 3616570 h 3808733"/>
                <a:gd name="connsiteX224" fmla="*/ 1990172 w 3788697"/>
                <a:gd name="connsiteY224" fmla="*/ 3614746 h 3808733"/>
                <a:gd name="connsiteX225" fmla="*/ 1989260 w 3788697"/>
                <a:gd name="connsiteY225" fmla="*/ 3586475 h 3808733"/>
                <a:gd name="connsiteX226" fmla="*/ 2085928 w 3788697"/>
                <a:gd name="connsiteY226" fmla="*/ 3655784 h 3808733"/>
                <a:gd name="connsiteX227" fmla="*/ 2153414 w 3788697"/>
                <a:gd name="connsiteY227" fmla="*/ 3749717 h 3808733"/>
                <a:gd name="connsiteX228" fmla="*/ 2075897 w 3788697"/>
                <a:gd name="connsiteY228" fmla="*/ 3700471 h 3808733"/>
                <a:gd name="connsiteX229" fmla="*/ 2005675 w 3788697"/>
                <a:gd name="connsiteY229" fmla="*/ 3643929 h 3808733"/>
                <a:gd name="connsiteX230" fmla="*/ 2066777 w 3788697"/>
                <a:gd name="connsiteY230" fmla="*/ 3718710 h 3808733"/>
                <a:gd name="connsiteX231" fmla="*/ 2120583 w 3788697"/>
                <a:gd name="connsiteY231" fmla="*/ 3800787 h 3808733"/>
                <a:gd name="connsiteX232" fmla="*/ 2000203 w 3788697"/>
                <a:gd name="connsiteY232" fmla="*/ 3706855 h 3808733"/>
                <a:gd name="connsiteX233" fmla="*/ 1902623 w 3788697"/>
                <a:gd name="connsiteY233" fmla="*/ 3577355 h 3808733"/>
                <a:gd name="connsiteX234" fmla="*/ 1892591 w 3788697"/>
                <a:gd name="connsiteY234" fmla="*/ 3568235 h 3808733"/>
                <a:gd name="connsiteX235" fmla="*/ 1888943 w 3788697"/>
                <a:gd name="connsiteY235" fmla="*/ 3577355 h 3808733"/>
                <a:gd name="connsiteX236" fmla="*/ 1898975 w 3788697"/>
                <a:gd name="connsiteY236" fmla="*/ 3586475 h 3808733"/>
                <a:gd name="connsiteX237" fmla="*/ 1902623 w 3788697"/>
                <a:gd name="connsiteY237" fmla="*/ 3577355 h 3808733"/>
                <a:gd name="connsiteX238" fmla="*/ 1902623 w 3788697"/>
                <a:gd name="connsiteY238" fmla="*/ 3408641 h 3808733"/>
                <a:gd name="connsiteX239" fmla="*/ 1893503 w 3788697"/>
                <a:gd name="connsiteY239" fmla="*/ 3258166 h 3808733"/>
                <a:gd name="connsiteX240" fmla="*/ 1884384 w 3788697"/>
                <a:gd name="connsiteY240" fmla="*/ 3402257 h 3808733"/>
                <a:gd name="connsiteX241" fmla="*/ 1899887 w 3788697"/>
                <a:gd name="connsiteY241" fmla="*/ 3559116 h 3808733"/>
                <a:gd name="connsiteX242" fmla="*/ 1902623 w 3788697"/>
                <a:gd name="connsiteY242" fmla="*/ 3408641 h 3808733"/>
                <a:gd name="connsiteX243" fmla="*/ 2149766 w 3788697"/>
                <a:gd name="connsiteY243" fmla="*/ 3140522 h 3808733"/>
                <a:gd name="connsiteX244" fmla="*/ 2801823 w 3788697"/>
                <a:gd name="connsiteY244" fmla="*/ 2772999 h 3808733"/>
                <a:gd name="connsiteX245" fmla="*/ 3130132 w 3788697"/>
                <a:gd name="connsiteY245" fmla="*/ 2145565 h 3808733"/>
                <a:gd name="connsiteX246" fmla="*/ 3130132 w 3788697"/>
                <a:gd name="connsiteY246" fmla="*/ 1653102 h 3808733"/>
                <a:gd name="connsiteX247" fmla="*/ 2778112 w 3788697"/>
                <a:gd name="connsiteY247" fmla="*/ 1005605 h 3808733"/>
                <a:gd name="connsiteX248" fmla="*/ 2130615 w 3788697"/>
                <a:gd name="connsiteY248" fmla="*/ 653585 h 3808733"/>
                <a:gd name="connsiteX249" fmla="*/ 1638152 w 3788697"/>
                <a:gd name="connsiteY249" fmla="*/ 653585 h 3808733"/>
                <a:gd name="connsiteX250" fmla="*/ 682410 w 3788697"/>
                <a:gd name="connsiteY250" fmla="*/ 1493508 h 3808733"/>
                <a:gd name="connsiteX251" fmla="*/ 621308 w 3788697"/>
                <a:gd name="connsiteY251" fmla="*/ 1899334 h 3808733"/>
                <a:gd name="connsiteX252" fmla="*/ 681498 w 3788697"/>
                <a:gd name="connsiteY252" fmla="*/ 2301512 h 3808733"/>
                <a:gd name="connsiteX253" fmla="*/ 1633592 w 3788697"/>
                <a:gd name="connsiteY253" fmla="*/ 3143258 h 3808733"/>
                <a:gd name="connsiteX254" fmla="*/ 1916302 w 3788697"/>
                <a:gd name="connsiteY254" fmla="*/ 3162410 h 3808733"/>
                <a:gd name="connsiteX255" fmla="*/ 2149766 w 3788697"/>
                <a:gd name="connsiteY255" fmla="*/ 3140522 h 3808733"/>
                <a:gd name="connsiteX256" fmla="*/ 712504 w 3788697"/>
                <a:gd name="connsiteY256" fmla="*/ 3066653 h 3808733"/>
                <a:gd name="connsiteX257" fmla="*/ 708857 w 3788697"/>
                <a:gd name="connsiteY257" fmla="*/ 3057533 h 3808733"/>
                <a:gd name="connsiteX258" fmla="*/ 698825 w 3788697"/>
                <a:gd name="connsiteY258" fmla="*/ 3066653 h 3808733"/>
                <a:gd name="connsiteX259" fmla="*/ 702473 w 3788697"/>
                <a:gd name="connsiteY259" fmla="*/ 3075773 h 3808733"/>
                <a:gd name="connsiteX260" fmla="*/ 712504 w 3788697"/>
                <a:gd name="connsiteY260" fmla="*/ 3066653 h 3808733"/>
                <a:gd name="connsiteX261" fmla="*/ 3051703 w 3788697"/>
                <a:gd name="connsiteY261" fmla="*/ 3073037 h 3808733"/>
                <a:gd name="connsiteX262" fmla="*/ 2945002 w 3788697"/>
                <a:gd name="connsiteY262" fmla="*/ 2966337 h 3808733"/>
                <a:gd name="connsiteX263" fmla="*/ 2837390 w 3788697"/>
                <a:gd name="connsiteY263" fmla="*/ 2861460 h 3808733"/>
                <a:gd name="connsiteX264" fmla="*/ 2942267 w 3788697"/>
                <a:gd name="connsiteY264" fmla="*/ 2969072 h 3808733"/>
                <a:gd name="connsiteX265" fmla="*/ 3051703 w 3788697"/>
                <a:gd name="connsiteY265" fmla="*/ 3073037 h 3808733"/>
                <a:gd name="connsiteX266" fmla="*/ 826500 w 3788697"/>
                <a:gd name="connsiteY266" fmla="*/ 2952657 h 3808733"/>
                <a:gd name="connsiteX267" fmla="*/ 916785 w 3788697"/>
                <a:gd name="connsiteY267" fmla="*/ 2853252 h 3808733"/>
                <a:gd name="connsiteX268" fmla="*/ 812821 w 3788697"/>
                <a:gd name="connsiteY268" fmla="*/ 2948097 h 3808733"/>
                <a:gd name="connsiteX269" fmla="*/ 721624 w 3788697"/>
                <a:gd name="connsiteY269" fmla="*/ 3048414 h 3808733"/>
                <a:gd name="connsiteX270" fmla="*/ 826500 w 3788697"/>
                <a:gd name="connsiteY270" fmla="*/ 2952657 h 3808733"/>
                <a:gd name="connsiteX271" fmla="*/ 459889 w 3788697"/>
                <a:gd name="connsiteY271" fmla="*/ 1902070 h 3808733"/>
                <a:gd name="connsiteX272" fmla="*/ 318534 w 3788697"/>
                <a:gd name="connsiteY272" fmla="*/ 1902070 h 3808733"/>
                <a:gd name="connsiteX273" fmla="*/ 388756 w 3788697"/>
                <a:gd name="connsiteY273" fmla="*/ 1904806 h 3808733"/>
                <a:gd name="connsiteX274" fmla="*/ 459889 w 3788697"/>
                <a:gd name="connsiteY274" fmla="*/ 1902070 h 3808733"/>
                <a:gd name="connsiteX275" fmla="*/ 3460264 w 3788697"/>
                <a:gd name="connsiteY275" fmla="*/ 1892950 h 3808733"/>
                <a:gd name="connsiteX276" fmla="*/ 3314350 w 3788697"/>
                <a:gd name="connsiteY276" fmla="*/ 1892950 h 3808733"/>
                <a:gd name="connsiteX277" fmla="*/ 3384571 w 3788697"/>
                <a:gd name="connsiteY277" fmla="*/ 1895686 h 3808733"/>
                <a:gd name="connsiteX278" fmla="*/ 3460264 w 3788697"/>
                <a:gd name="connsiteY278" fmla="*/ 1892950 h 3808733"/>
                <a:gd name="connsiteX279" fmla="*/ 926817 w 3788697"/>
                <a:gd name="connsiteY279" fmla="*/ 939031 h 3808733"/>
                <a:gd name="connsiteX280" fmla="*/ 820117 w 3788697"/>
                <a:gd name="connsiteY280" fmla="*/ 832331 h 3808733"/>
                <a:gd name="connsiteX281" fmla="*/ 712504 w 3788697"/>
                <a:gd name="connsiteY281" fmla="*/ 727455 h 3808733"/>
                <a:gd name="connsiteX282" fmla="*/ 817381 w 3788697"/>
                <a:gd name="connsiteY282" fmla="*/ 835067 h 3808733"/>
                <a:gd name="connsiteX283" fmla="*/ 926817 w 3788697"/>
                <a:gd name="connsiteY283" fmla="*/ 939031 h 3808733"/>
                <a:gd name="connsiteX284" fmla="*/ 2955946 w 3788697"/>
                <a:gd name="connsiteY284" fmla="*/ 841451 h 3808733"/>
                <a:gd name="connsiteX285" fmla="*/ 3051703 w 3788697"/>
                <a:gd name="connsiteY285" fmla="*/ 741134 h 3808733"/>
                <a:gd name="connsiteX286" fmla="*/ 2946826 w 3788697"/>
                <a:gd name="connsiteY286" fmla="*/ 841451 h 3808733"/>
                <a:gd name="connsiteX287" fmla="*/ 2851070 w 3788697"/>
                <a:gd name="connsiteY287" fmla="*/ 941767 h 3808733"/>
                <a:gd name="connsiteX288" fmla="*/ 2955946 w 3788697"/>
                <a:gd name="connsiteY288" fmla="*/ 841451 h 3808733"/>
                <a:gd name="connsiteX289" fmla="*/ 1890767 w 3788697"/>
                <a:gd name="connsiteY289" fmla="*/ 319805 h 3808733"/>
                <a:gd name="connsiteX290" fmla="*/ 1888031 w 3788697"/>
                <a:gd name="connsiteY290" fmla="*/ 394586 h 3808733"/>
                <a:gd name="connsiteX291" fmla="*/ 1890767 w 3788697"/>
                <a:gd name="connsiteY291" fmla="*/ 470280 h 3808733"/>
                <a:gd name="connsiteX292" fmla="*/ 1890767 w 3788697"/>
                <a:gd name="connsiteY292" fmla="*/ 319805 h 38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3788697" h="3808733">
                  <a:moveTo>
                    <a:pt x="2000203" y="3706855"/>
                  </a:moveTo>
                  <a:lnTo>
                    <a:pt x="1893503" y="3598330"/>
                  </a:lnTo>
                  <a:lnTo>
                    <a:pt x="1791363" y="3702295"/>
                  </a:lnTo>
                  <a:cubicBezTo>
                    <a:pt x="1734821" y="3758837"/>
                    <a:pt x="1683751" y="3805347"/>
                    <a:pt x="1677367" y="3805347"/>
                  </a:cubicBezTo>
                  <a:cubicBezTo>
                    <a:pt x="1670071" y="3805347"/>
                    <a:pt x="1662775" y="3798963"/>
                    <a:pt x="1659127" y="3790756"/>
                  </a:cubicBezTo>
                  <a:cubicBezTo>
                    <a:pt x="1655480" y="3780724"/>
                    <a:pt x="1674631" y="3756101"/>
                    <a:pt x="1719317" y="3710502"/>
                  </a:cubicBezTo>
                  <a:cubicBezTo>
                    <a:pt x="1805954" y="3623866"/>
                    <a:pt x="1802306" y="3611098"/>
                    <a:pt x="1714757" y="3695911"/>
                  </a:cubicBezTo>
                  <a:cubicBezTo>
                    <a:pt x="1650920" y="3757925"/>
                    <a:pt x="1645448" y="3761573"/>
                    <a:pt x="1630856" y="3747893"/>
                  </a:cubicBezTo>
                  <a:cubicBezTo>
                    <a:pt x="1617177" y="3733302"/>
                    <a:pt x="1621737" y="3726918"/>
                    <a:pt x="1697430" y="3650313"/>
                  </a:cubicBezTo>
                  <a:cubicBezTo>
                    <a:pt x="1761268" y="3586475"/>
                    <a:pt x="1781331" y="3570971"/>
                    <a:pt x="1790451" y="3579179"/>
                  </a:cubicBezTo>
                  <a:cubicBezTo>
                    <a:pt x="1798659" y="3585563"/>
                    <a:pt x="1801394" y="3598330"/>
                    <a:pt x="1796835" y="3617482"/>
                  </a:cubicBezTo>
                  <a:lnTo>
                    <a:pt x="1791363" y="3645753"/>
                  </a:lnTo>
                  <a:lnTo>
                    <a:pt x="1819634" y="3619306"/>
                  </a:lnTo>
                  <a:lnTo>
                    <a:pt x="1847905" y="3591947"/>
                  </a:lnTo>
                  <a:lnTo>
                    <a:pt x="1847905" y="3422321"/>
                  </a:lnTo>
                  <a:lnTo>
                    <a:pt x="1847905" y="3251783"/>
                  </a:lnTo>
                  <a:lnTo>
                    <a:pt x="1771299" y="3246311"/>
                  </a:lnTo>
                  <a:cubicBezTo>
                    <a:pt x="1495885" y="3224423"/>
                    <a:pt x="1225031" y="3114075"/>
                    <a:pt x="1016190" y="2936242"/>
                  </a:cubicBezTo>
                  <a:lnTo>
                    <a:pt x="956912" y="2886083"/>
                  </a:lnTo>
                  <a:lnTo>
                    <a:pt x="845652" y="2997343"/>
                  </a:lnTo>
                  <a:cubicBezTo>
                    <a:pt x="739864" y="3103132"/>
                    <a:pt x="735304" y="3109516"/>
                    <a:pt x="736216" y="3144170"/>
                  </a:cubicBezTo>
                  <a:cubicBezTo>
                    <a:pt x="737128" y="3165146"/>
                    <a:pt x="739864" y="3171529"/>
                    <a:pt x="741687" y="3160586"/>
                  </a:cubicBezTo>
                  <a:cubicBezTo>
                    <a:pt x="744423" y="3145994"/>
                    <a:pt x="751719" y="3139610"/>
                    <a:pt x="768135" y="3139610"/>
                  </a:cubicBezTo>
                  <a:lnTo>
                    <a:pt x="790022" y="3139610"/>
                  </a:lnTo>
                  <a:lnTo>
                    <a:pt x="790022" y="3253606"/>
                  </a:lnTo>
                  <a:lnTo>
                    <a:pt x="790022" y="3367602"/>
                  </a:lnTo>
                  <a:lnTo>
                    <a:pt x="767223" y="3367602"/>
                  </a:lnTo>
                  <a:cubicBezTo>
                    <a:pt x="745335" y="3367602"/>
                    <a:pt x="745335" y="3366691"/>
                    <a:pt x="741687" y="3279142"/>
                  </a:cubicBezTo>
                  <a:lnTo>
                    <a:pt x="738952" y="3189769"/>
                  </a:lnTo>
                  <a:lnTo>
                    <a:pt x="737128" y="3288261"/>
                  </a:lnTo>
                  <a:cubicBezTo>
                    <a:pt x="735304" y="3385842"/>
                    <a:pt x="735304" y="3385842"/>
                    <a:pt x="712504" y="3385842"/>
                  </a:cubicBezTo>
                  <a:lnTo>
                    <a:pt x="689705" y="3385842"/>
                  </a:lnTo>
                  <a:lnTo>
                    <a:pt x="689705" y="3233543"/>
                  </a:lnTo>
                  <a:lnTo>
                    <a:pt x="689705" y="3080333"/>
                  </a:lnTo>
                  <a:lnTo>
                    <a:pt x="539231" y="3083068"/>
                  </a:lnTo>
                  <a:lnTo>
                    <a:pt x="388756" y="3085804"/>
                  </a:lnTo>
                  <a:lnTo>
                    <a:pt x="388756" y="3062093"/>
                  </a:lnTo>
                  <a:lnTo>
                    <a:pt x="388756" y="3039294"/>
                  </a:lnTo>
                  <a:lnTo>
                    <a:pt x="484512" y="3039294"/>
                  </a:lnTo>
                  <a:cubicBezTo>
                    <a:pt x="541966" y="3039294"/>
                    <a:pt x="580269" y="3035646"/>
                    <a:pt x="580269" y="3030174"/>
                  </a:cubicBezTo>
                  <a:cubicBezTo>
                    <a:pt x="580269" y="3024702"/>
                    <a:pt x="543790" y="3021055"/>
                    <a:pt x="489072" y="3021055"/>
                  </a:cubicBezTo>
                  <a:lnTo>
                    <a:pt x="397875" y="3021055"/>
                  </a:lnTo>
                  <a:lnTo>
                    <a:pt x="397875" y="2998255"/>
                  </a:lnTo>
                  <a:lnTo>
                    <a:pt x="397875" y="2974544"/>
                  </a:lnTo>
                  <a:lnTo>
                    <a:pt x="510048" y="2977280"/>
                  </a:lnTo>
                  <a:cubicBezTo>
                    <a:pt x="617660" y="2980016"/>
                    <a:pt x="621308" y="2980928"/>
                    <a:pt x="624044" y="3000991"/>
                  </a:cubicBezTo>
                  <a:cubicBezTo>
                    <a:pt x="626779" y="3016495"/>
                    <a:pt x="622220" y="3021055"/>
                    <a:pt x="608540" y="3021055"/>
                  </a:cubicBezTo>
                  <a:cubicBezTo>
                    <a:pt x="597597" y="3021055"/>
                    <a:pt x="589389" y="3025614"/>
                    <a:pt x="589389" y="3030174"/>
                  </a:cubicBezTo>
                  <a:cubicBezTo>
                    <a:pt x="589389" y="3035646"/>
                    <a:pt x="604892" y="3039294"/>
                    <a:pt x="624044" y="3039294"/>
                  </a:cubicBezTo>
                  <a:cubicBezTo>
                    <a:pt x="655050" y="3039294"/>
                    <a:pt x="665994" y="3031086"/>
                    <a:pt x="767223" y="2929858"/>
                  </a:cubicBezTo>
                  <a:cubicBezTo>
                    <a:pt x="851124" y="2845957"/>
                    <a:pt x="873923" y="2817686"/>
                    <a:pt x="867539" y="2807654"/>
                  </a:cubicBezTo>
                  <a:cubicBezTo>
                    <a:pt x="862067" y="2800358"/>
                    <a:pt x="831060" y="2759320"/>
                    <a:pt x="798229" y="2716457"/>
                  </a:cubicBezTo>
                  <a:cubicBezTo>
                    <a:pt x="649579" y="2520384"/>
                    <a:pt x="560206" y="2298776"/>
                    <a:pt x="532847" y="2054368"/>
                  </a:cubicBezTo>
                  <a:lnTo>
                    <a:pt x="521903" y="1954052"/>
                  </a:lnTo>
                  <a:lnTo>
                    <a:pt x="363221" y="1954052"/>
                  </a:lnTo>
                  <a:lnTo>
                    <a:pt x="203626" y="1954052"/>
                  </a:lnTo>
                  <a:lnTo>
                    <a:pt x="112429" y="2049809"/>
                  </a:lnTo>
                  <a:cubicBezTo>
                    <a:pt x="39472" y="2127326"/>
                    <a:pt x="19409" y="2143741"/>
                    <a:pt x="9377" y="2135534"/>
                  </a:cubicBezTo>
                  <a:cubicBezTo>
                    <a:pt x="2081" y="2130062"/>
                    <a:pt x="-3390" y="2120030"/>
                    <a:pt x="-3390" y="2114558"/>
                  </a:cubicBezTo>
                  <a:cubicBezTo>
                    <a:pt x="-3390" y="2108175"/>
                    <a:pt x="44944" y="2055280"/>
                    <a:pt x="104222" y="1996914"/>
                  </a:cubicBezTo>
                  <a:cubicBezTo>
                    <a:pt x="164412" y="1938548"/>
                    <a:pt x="208186" y="1890214"/>
                    <a:pt x="202714" y="1890214"/>
                  </a:cubicBezTo>
                  <a:cubicBezTo>
                    <a:pt x="189035" y="1890214"/>
                    <a:pt x="-3390" y="1696877"/>
                    <a:pt x="-3390" y="1684109"/>
                  </a:cubicBezTo>
                  <a:cubicBezTo>
                    <a:pt x="-3390" y="1677726"/>
                    <a:pt x="2081" y="1669518"/>
                    <a:pt x="8465" y="1664046"/>
                  </a:cubicBezTo>
                  <a:cubicBezTo>
                    <a:pt x="17585" y="1655838"/>
                    <a:pt x="35824" y="1669518"/>
                    <a:pt x="87806" y="1721500"/>
                  </a:cubicBezTo>
                  <a:cubicBezTo>
                    <a:pt x="124285" y="1758891"/>
                    <a:pt x="158940" y="1786250"/>
                    <a:pt x="163500" y="1783514"/>
                  </a:cubicBezTo>
                  <a:cubicBezTo>
                    <a:pt x="168060" y="1780778"/>
                    <a:pt x="142524" y="1748859"/>
                    <a:pt x="106046" y="1712380"/>
                  </a:cubicBezTo>
                  <a:cubicBezTo>
                    <a:pt x="48592" y="1654014"/>
                    <a:pt x="43120" y="1645807"/>
                    <a:pt x="55887" y="1634863"/>
                  </a:cubicBezTo>
                  <a:cubicBezTo>
                    <a:pt x="68655" y="1623919"/>
                    <a:pt x="80511" y="1633039"/>
                    <a:pt x="151644" y="1703261"/>
                  </a:cubicBezTo>
                  <a:cubicBezTo>
                    <a:pt x="228249" y="1779866"/>
                    <a:pt x="232809" y="1785338"/>
                    <a:pt x="218218" y="1800841"/>
                  </a:cubicBezTo>
                  <a:cubicBezTo>
                    <a:pt x="204538" y="1815433"/>
                    <a:pt x="201802" y="1816345"/>
                    <a:pt x="188123" y="1803577"/>
                  </a:cubicBezTo>
                  <a:cubicBezTo>
                    <a:pt x="161676" y="1779866"/>
                    <a:pt x="158940" y="1800841"/>
                    <a:pt x="185387" y="1828200"/>
                  </a:cubicBezTo>
                  <a:lnTo>
                    <a:pt x="210010" y="1853735"/>
                  </a:lnTo>
                  <a:lnTo>
                    <a:pt x="366869" y="1853735"/>
                  </a:lnTo>
                  <a:lnTo>
                    <a:pt x="524639" y="1853735"/>
                  </a:lnTo>
                  <a:lnTo>
                    <a:pt x="529199" y="1815433"/>
                  </a:lnTo>
                  <a:cubicBezTo>
                    <a:pt x="554734" y="1604768"/>
                    <a:pt x="579357" y="1504452"/>
                    <a:pt x="634075" y="1374952"/>
                  </a:cubicBezTo>
                  <a:cubicBezTo>
                    <a:pt x="690617" y="1243629"/>
                    <a:pt x="759015" y="1131457"/>
                    <a:pt x="848388" y="1023844"/>
                  </a:cubicBezTo>
                  <a:lnTo>
                    <a:pt x="890338" y="973686"/>
                  </a:lnTo>
                  <a:lnTo>
                    <a:pt x="774518" y="857866"/>
                  </a:lnTo>
                  <a:cubicBezTo>
                    <a:pt x="662346" y="745694"/>
                    <a:pt x="656874" y="741134"/>
                    <a:pt x="621308" y="742046"/>
                  </a:cubicBezTo>
                  <a:cubicBezTo>
                    <a:pt x="600332" y="742958"/>
                    <a:pt x="593949" y="745694"/>
                    <a:pt x="605804" y="747518"/>
                  </a:cubicBezTo>
                  <a:cubicBezTo>
                    <a:pt x="619484" y="750254"/>
                    <a:pt x="625868" y="757550"/>
                    <a:pt x="625868" y="773965"/>
                  </a:cubicBezTo>
                  <a:lnTo>
                    <a:pt x="625868" y="795852"/>
                  </a:lnTo>
                  <a:lnTo>
                    <a:pt x="510960" y="795852"/>
                  </a:lnTo>
                  <a:cubicBezTo>
                    <a:pt x="397875" y="795852"/>
                    <a:pt x="396964" y="795852"/>
                    <a:pt x="399699" y="775789"/>
                  </a:cubicBezTo>
                  <a:cubicBezTo>
                    <a:pt x="402435" y="755726"/>
                    <a:pt x="407907" y="754814"/>
                    <a:pt x="493632" y="749342"/>
                  </a:cubicBezTo>
                  <a:lnTo>
                    <a:pt x="584829" y="744782"/>
                  </a:lnTo>
                  <a:lnTo>
                    <a:pt x="487248" y="742958"/>
                  </a:lnTo>
                  <a:lnTo>
                    <a:pt x="388756" y="741134"/>
                  </a:lnTo>
                  <a:lnTo>
                    <a:pt x="388756" y="718335"/>
                  </a:lnTo>
                  <a:lnTo>
                    <a:pt x="388756" y="694624"/>
                  </a:lnTo>
                  <a:lnTo>
                    <a:pt x="539231" y="697360"/>
                  </a:lnTo>
                  <a:lnTo>
                    <a:pt x="689705" y="700096"/>
                  </a:lnTo>
                  <a:lnTo>
                    <a:pt x="689705" y="546885"/>
                  </a:lnTo>
                  <a:lnTo>
                    <a:pt x="689705" y="393674"/>
                  </a:lnTo>
                  <a:lnTo>
                    <a:pt x="710681" y="396410"/>
                  </a:lnTo>
                  <a:cubicBezTo>
                    <a:pt x="729832" y="399146"/>
                    <a:pt x="730744" y="403706"/>
                    <a:pt x="735304" y="499463"/>
                  </a:cubicBezTo>
                  <a:lnTo>
                    <a:pt x="740775" y="599779"/>
                  </a:lnTo>
                  <a:lnTo>
                    <a:pt x="744423" y="504023"/>
                  </a:lnTo>
                  <a:cubicBezTo>
                    <a:pt x="748983" y="412826"/>
                    <a:pt x="749895" y="408266"/>
                    <a:pt x="769958" y="405530"/>
                  </a:cubicBezTo>
                  <a:cubicBezTo>
                    <a:pt x="790022" y="402794"/>
                    <a:pt x="790022" y="403706"/>
                    <a:pt x="790022" y="516790"/>
                  </a:cubicBezTo>
                  <a:lnTo>
                    <a:pt x="790022" y="631698"/>
                  </a:lnTo>
                  <a:lnTo>
                    <a:pt x="768135" y="631698"/>
                  </a:lnTo>
                  <a:cubicBezTo>
                    <a:pt x="754455" y="631698"/>
                    <a:pt x="744423" y="625314"/>
                    <a:pt x="741687" y="615283"/>
                  </a:cubicBezTo>
                  <a:cubicBezTo>
                    <a:pt x="738952" y="607075"/>
                    <a:pt x="737128" y="616195"/>
                    <a:pt x="736216" y="636258"/>
                  </a:cubicBezTo>
                  <a:cubicBezTo>
                    <a:pt x="735304" y="671825"/>
                    <a:pt x="739864" y="677297"/>
                    <a:pt x="849300" y="786733"/>
                  </a:cubicBezTo>
                  <a:lnTo>
                    <a:pt x="963296" y="899817"/>
                  </a:lnTo>
                  <a:lnTo>
                    <a:pt x="987919" y="879753"/>
                  </a:lnTo>
                  <a:cubicBezTo>
                    <a:pt x="1246006" y="670913"/>
                    <a:pt x="1481294" y="570596"/>
                    <a:pt x="1768564" y="544149"/>
                  </a:cubicBezTo>
                  <a:lnTo>
                    <a:pt x="1838785" y="537765"/>
                  </a:lnTo>
                  <a:lnTo>
                    <a:pt x="1838785" y="373611"/>
                  </a:lnTo>
                  <a:lnTo>
                    <a:pt x="1838785" y="209457"/>
                  </a:lnTo>
                  <a:lnTo>
                    <a:pt x="1747588" y="123732"/>
                  </a:lnTo>
                  <a:cubicBezTo>
                    <a:pt x="1660951" y="41655"/>
                    <a:pt x="1641800" y="12472"/>
                    <a:pt x="1666423" y="-3032"/>
                  </a:cubicBezTo>
                  <a:cubicBezTo>
                    <a:pt x="1682839" y="-13063"/>
                    <a:pt x="1884384" y="193041"/>
                    <a:pt x="1885295" y="221312"/>
                  </a:cubicBezTo>
                  <a:cubicBezTo>
                    <a:pt x="1886207" y="243200"/>
                    <a:pt x="1886207" y="242288"/>
                    <a:pt x="1894415" y="216753"/>
                  </a:cubicBezTo>
                  <a:cubicBezTo>
                    <a:pt x="1898975" y="200337"/>
                    <a:pt x="1942749" y="149267"/>
                    <a:pt x="2002939" y="89077"/>
                  </a:cubicBezTo>
                  <a:cubicBezTo>
                    <a:pt x="2097784" y="-5768"/>
                    <a:pt x="2104168" y="-10327"/>
                    <a:pt x="2118759" y="5176"/>
                  </a:cubicBezTo>
                  <a:cubicBezTo>
                    <a:pt x="2133351" y="19768"/>
                    <a:pt x="2131527" y="24327"/>
                    <a:pt x="2066777" y="89077"/>
                  </a:cubicBezTo>
                  <a:cubicBezTo>
                    <a:pt x="2029386" y="126468"/>
                    <a:pt x="2002027" y="160211"/>
                    <a:pt x="2005675" y="163858"/>
                  </a:cubicBezTo>
                  <a:cubicBezTo>
                    <a:pt x="2009323" y="167506"/>
                    <a:pt x="2041242" y="141971"/>
                    <a:pt x="2075897" y="107316"/>
                  </a:cubicBezTo>
                  <a:cubicBezTo>
                    <a:pt x="2132439" y="50774"/>
                    <a:pt x="2141559" y="45303"/>
                    <a:pt x="2153414" y="58070"/>
                  </a:cubicBezTo>
                  <a:cubicBezTo>
                    <a:pt x="2165270" y="69926"/>
                    <a:pt x="2157974" y="80869"/>
                    <a:pt x="2085928" y="152003"/>
                  </a:cubicBezTo>
                  <a:cubicBezTo>
                    <a:pt x="2014795" y="223136"/>
                    <a:pt x="2002027" y="232256"/>
                    <a:pt x="1989260" y="221312"/>
                  </a:cubicBezTo>
                  <a:cubicBezTo>
                    <a:pt x="1976492" y="210369"/>
                    <a:pt x="1976492" y="207633"/>
                    <a:pt x="1989260" y="193953"/>
                  </a:cubicBezTo>
                  <a:cubicBezTo>
                    <a:pt x="2012971" y="167506"/>
                    <a:pt x="1991996" y="164770"/>
                    <a:pt x="1964637" y="191218"/>
                  </a:cubicBezTo>
                  <a:lnTo>
                    <a:pt x="1939102" y="215841"/>
                  </a:lnTo>
                  <a:lnTo>
                    <a:pt x="1939102" y="380907"/>
                  </a:lnTo>
                  <a:lnTo>
                    <a:pt x="1939102" y="546885"/>
                  </a:lnTo>
                  <a:lnTo>
                    <a:pt x="2013883" y="553269"/>
                  </a:lnTo>
                  <a:cubicBezTo>
                    <a:pt x="2272882" y="575156"/>
                    <a:pt x="2539177" y="685504"/>
                    <a:pt x="2754401" y="861514"/>
                  </a:cubicBezTo>
                  <a:lnTo>
                    <a:pt x="2819151" y="914408"/>
                  </a:lnTo>
                  <a:lnTo>
                    <a:pt x="2934971" y="798588"/>
                  </a:lnTo>
                  <a:cubicBezTo>
                    <a:pt x="3043495" y="690976"/>
                    <a:pt x="3051703" y="680032"/>
                    <a:pt x="3051703" y="648114"/>
                  </a:cubicBezTo>
                  <a:cubicBezTo>
                    <a:pt x="3051703" y="628962"/>
                    <a:pt x="3048055" y="613459"/>
                    <a:pt x="3042583" y="613459"/>
                  </a:cubicBezTo>
                  <a:cubicBezTo>
                    <a:pt x="3038023" y="613459"/>
                    <a:pt x="3033463" y="621666"/>
                    <a:pt x="3033463" y="631698"/>
                  </a:cubicBezTo>
                  <a:cubicBezTo>
                    <a:pt x="3033463" y="645378"/>
                    <a:pt x="3027080" y="649937"/>
                    <a:pt x="3010664" y="649937"/>
                  </a:cubicBezTo>
                  <a:lnTo>
                    <a:pt x="2987865" y="649937"/>
                  </a:lnTo>
                  <a:lnTo>
                    <a:pt x="2987865" y="535941"/>
                  </a:lnTo>
                  <a:lnTo>
                    <a:pt x="2987865" y="421945"/>
                  </a:lnTo>
                  <a:lnTo>
                    <a:pt x="3010664" y="421945"/>
                  </a:lnTo>
                  <a:lnTo>
                    <a:pt x="3033463" y="421945"/>
                  </a:lnTo>
                  <a:lnTo>
                    <a:pt x="3033463" y="513142"/>
                  </a:lnTo>
                  <a:cubicBezTo>
                    <a:pt x="3033463" y="567860"/>
                    <a:pt x="3037111" y="604339"/>
                    <a:pt x="3042583" y="604339"/>
                  </a:cubicBezTo>
                  <a:cubicBezTo>
                    <a:pt x="3048055" y="604339"/>
                    <a:pt x="3051703" y="566036"/>
                    <a:pt x="3051703" y="508582"/>
                  </a:cubicBezTo>
                  <a:lnTo>
                    <a:pt x="3051703" y="412826"/>
                  </a:lnTo>
                  <a:lnTo>
                    <a:pt x="3074502" y="412826"/>
                  </a:lnTo>
                  <a:lnTo>
                    <a:pt x="3098213" y="412826"/>
                  </a:lnTo>
                  <a:lnTo>
                    <a:pt x="3095477" y="563301"/>
                  </a:lnTo>
                  <a:lnTo>
                    <a:pt x="3092741" y="713775"/>
                  </a:lnTo>
                  <a:lnTo>
                    <a:pt x="3245952" y="713775"/>
                  </a:lnTo>
                  <a:cubicBezTo>
                    <a:pt x="3391867" y="713775"/>
                    <a:pt x="3398251" y="714687"/>
                    <a:pt x="3398251" y="732015"/>
                  </a:cubicBezTo>
                  <a:cubicBezTo>
                    <a:pt x="3398251" y="749342"/>
                    <a:pt x="3391867" y="750254"/>
                    <a:pt x="3303406" y="750254"/>
                  </a:cubicBezTo>
                  <a:cubicBezTo>
                    <a:pt x="3176642" y="750254"/>
                    <a:pt x="3166611" y="766669"/>
                    <a:pt x="3290638" y="770317"/>
                  </a:cubicBezTo>
                  <a:cubicBezTo>
                    <a:pt x="3380011" y="773053"/>
                    <a:pt x="3384571" y="773965"/>
                    <a:pt x="3387307" y="794028"/>
                  </a:cubicBezTo>
                  <a:cubicBezTo>
                    <a:pt x="3390043" y="814092"/>
                    <a:pt x="3389131" y="814092"/>
                    <a:pt x="3276047" y="814092"/>
                  </a:cubicBezTo>
                  <a:lnTo>
                    <a:pt x="3161139" y="814092"/>
                  </a:lnTo>
                  <a:lnTo>
                    <a:pt x="3161139" y="791293"/>
                  </a:lnTo>
                  <a:cubicBezTo>
                    <a:pt x="3161139" y="778525"/>
                    <a:pt x="3165699" y="768493"/>
                    <a:pt x="3170259" y="768493"/>
                  </a:cubicBezTo>
                  <a:cubicBezTo>
                    <a:pt x="3175730" y="768493"/>
                    <a:pt x="3179378" y="764845"/>
                    <a:pt x="3179378" y="759374"/>
                  </a:cubicBezTo>
                  <a:cubicBezTo>
                    <a:pt x="3179378" y="754814"/>
                    <a:pt x="3165699" y="750254"/>
                    <a:pt x="3149283" y="750254"/>
                  </a:cubicBezTo>
                  <a:cubicBezTo>
                    <a:pt x="3123748" y="750254"/>
                    <a:pt x="3104597" y="764845"/>
                    <a:pt x="3002456" y="867898"/>
                  </a:cubicBezTo>
                  <a:cubicBezTo>
                    <a:pt x="2913084" y="957271"/>
                    <a:pt x="2886636" y="989190"/>
                    <a:pt x="2893932" y="998309"/>
                  </a:cubicBezTo>
                  <a:cubicBezTo>
                    <a:pt x="2899404" y="1004693"/>
                    <a:pt x="2924939" y="1036612"/>
                    <a:pt x="2950474" y="1069443"/>
                  </a:cubicBezTo>
                  <a:cubicBezTo>
                    <a:pt x="3042583" y="1184351"/>
                    <a:pt x="3120100" y="1327530"/>
                    <a:pt x="3171171" y="1478917"/>
                  </a:cubicBezTo>
                  <a:cubicBezTo>
                    <a:pt x="3200354" y="1563730"/>
                    <a:pt x="3234096" y="1726060"/>
                    <a:pt x="3234096" y="1778954"/>
                  </a:cubicBezTo>
                  <a:cubicBezTo>
                    <a:pt x="3234096" y="1857383"/>
                    <a:pt x="3224977" y="1853735"/>
                    <a:pt x="3406458" y="1853735"/>
                  </a:cubicBezTo>
                  <a:lnTo>
                    <a:pt x="3567877" y="1853735"/>
                  </a:lnTo>
                  <a:lnTo>
                    <a:pt x="3594324" y="1826376"/>
                  </a:lnTo>
                  <a:cubicBezTo>
                    <a:pt x="3620771" y="1798105"/>
                    <a:pt x="3619859" y="1791722"/>
                    <a:pt x="3589764" y="1808137"/>
                  </a:cubicBezTo>
                  <a:cubicBezTo>
                    <a:pt x="3577908" y="1814521"/>
                    <a:pt x="3570613" y="1812697"/>
                    <a:pt x="3561493" y="1802665"/>
                  </a:cubicBezTo>
                  <a:cubicBezTo>
                    <a:pt x="3551461" y="1790810"/>
                    <a:pt x="3562405" y="1777130"/>
                    <a:pt x="3631714" y="1706909"/>
                  </a:cubicBezTo>
                  <a:cubicBezTo>
                    <a:pt x="3702848" y="1634863"/>
                    <a:pt x="3713792" y="1627567"/>
                    <a:pt x="3725647" y="1639423"/>
                  </a:cubicBezTo>
                  <a:cubicBezTo>
                    <a:pt x="3738415" y="1651278"/>
                    <a:pt x="3732943" y="1660398"/>
                    <a:pt x="3678225" y="1715116"/>
                  </a:cubicBezTo>
                  <a:cubicBezTo>
                    <a:pt x="3644482" y="1748859"/>
                    <a:pt x="3617123" y="1780778"/>
                    <a:pt x="3617123" y="1785338"/>
                  </a:cubicBezTo>
                  <a:cubicBezTo>
                    <a:pt x="3617123" y="1789898"/>
                    <a:pt x="3649042" y="1762539"/>
                    <a:pt x="3688256" y="1723324"/>
                  </a:cubicBezTo>
                  <a:cubicBezTo>
                    <a:pt x="3743886" y="1667694"/>
                    <a:pt x="3761214" y="1654926"/>
                    <a:pt x="3770334" y="1664046"/>
                  </a:cubicBezTo>
                  <a:cubicBezTo>
                    <a:pt x="3776717" y="1670430"/>
                    <a:pt x="3781277" y="1679549"/>
                    <a:pt x="3781277" y="1685021"/>
                  </a:cubicBezTo>
                  <a:cubicBezTo>
                    <a:pt x="3781277" y="1690493"/>
                    <a:pt x="3734767" y="1739739"/>
                    <a:pt x="3679137" y="1794457"/>
                  </a:cubicBezTo>
                  <a:lnTo>
                    <a:pt x="3576084" y="1894774"/>
                  </a:lnTo>
                  <a:lnTo>
                    <a:pt x="3685521" y="2001474"/>
                  </a:lnTo>
                  <a:cubicBezTo>
                    <a:pt x="3790397" y="2103615"/>
                    <a:pt x="3794045" y="2109087"/>
                    <a:pt x="3778541" y="2124590"/>
                  </a:cubicBezTo>
                  <a:cubicBezTo>
                    <a:pt x="3763950" y="2140093"/>
                    <a:pt x="3760302" y="2137358"/>
                    <a:pt x="3694640" y="2072608"/>
                  </a:cubicBezTo>
                  <a:cubicBezTo>
                    <a:pt x="3657250" y="2035217"/>
                    <a:pt x="3623507" y="2007858"/>
                    <a:pt x="3619859" y="2011506"/>
                  </a:cubicBezTo>
                  <a:cubicBezTo>
                    <a:pt x="3616211" y="2015154"/>
                    <a:pt x="3641746" y="2047073"/>
                    <a:pt x="3676401" y="2081727"/>
                  </a:cubicBezTo>
                  <a:cubicBezTo>
                    <a:pt x="3732943" y="2138269"/>
                    <a:pt x="3738415" y="2147389"/>
                    <a:pt x="3725647" y="2159245"/>
                  </a:cubicBezTo>
                  <a:cubicBezTo>
                    <a:pt x="3713792" y="2171100"/>
                    <a:pt x="3702848" y="2163805"/>
                    <a:pt x="3631714" y="2091759"/>
                  </a:cubicBezTo>
                  <a:cubicBezTo>
                    <a:pt x="3560581" y="2020626"/>
                    <a:pt x="3551461" y="2007858"/>
                    <a:pt x="3562405" y="1995090"/>
                  </a:cubicBezTo>
                  <a:cubicBezTo>
                    <a:pt x="3573348" y="1982323"/>
                    <a:pt x="3576084" y="1982323"/>
                    <a:pt x="3589764" y="1995090"/>
                  </a:cubicBezTo>
                  <a:cubicBezTo>
                    <a:pt x="3616211" y="2018802"/>
                    <a:pt x="3618947" y="1997826"/>
                    <a:pt x="3592500" y="1970467"/>
                  </a:cubicBezTo>
                  <a:lnTo>
                    <a:pt x="3567877" y="1944932"/>
                  </a:lnTo>
                  <a:lnTo>
                    <a:pt x="3406458" y="1944932"/>
                  </a:lnTo>
                  <a:lnTo>
                    <a:pt x="3244128" y="1944932"/>
                  </a:lnTo>
                  <a:lnTo>
                    <a:pt x="3239568" y="1984147"/>
                  </a:lnTo>
                  <a:cubicBezTo>
                    <a:pt x="3221329" y="2130062"/>
                    <a:pt x="3211297" y="2184780"/>
                    <a:pt x="3188498" y="2267769"/>
                  </a:cubicBezTo>
                  <a:cubicBezTo>
                    <a:pt x="3136516" y="2452898"/>
                    <a:pt x="3046231" y="2623437"/>
                    <a:pt x="2920379" y="2774823"/>
                  </a:cubicBezTo>
                  <a:lnTo>
                    <a:pt x="2878429" y="2824981"/>
                  </a:lnTo>
                  <a:lnTo>
                    <a:pt x="2994249" y="2940801"/>
                  </a:lnTo>
                  <a:lnTo>
                    <a:pt x="3110069" y="3057533"/>
                  </a:lnTo>
                  <a:lnTo>
                    <a:pt x="3247776" y="3059357"/>
                  </a:lnTo>
                  <a:cubicBezTo>
                    <a:pt x="3382747" y="3062093"/>
                    <a:pt x="3384571" y="3062093"/>
                    <a:pt x="3387307" y="3083068"/>
                  </a:cubicBezTo>
                  <a:lnTo>
                    <a:pt x="3390955" y="3104044"/>
                  </a:lnTo>
                  <a:lnTo>
                    <a:pt x="3236832" y="3101308"/>
                  </a:lnTo>
                  <a:lnTo>
                    <a:pt x="3083622" y="3098572"/>
                  </a:lnTo>
                  <a:lnTo>
                    <a:pt x="3086358" y="3251783"/>
                  </a:lnTo>
                  <a:lnTo>
                    <a:pt x="3089093" y="3404081"/>
                  </a:lnTo>
                  <a:lnTo>
                    <a:pt x="3066294" y="3404081"/>
                  </a:lnTo>
                  <a:lnTo>
                    <a:pt x="3042583" y="3404081"/>
                  </a:lnTo>
                  <a:lnTo>
                    <a:pt x="3040759" y="3306501"/>
                  </a:lnTo>
                  <a:lnTo>
                    <a:pt x="3038935" y="3208008"/>
                  </a:lnTo>
                  <a:lnTo>
                    <a:pt x="3034375" y="3299205"/>
                  </a:lnTo>
                  <a:cubicBezTo>
                    <a:pt x="3028904" y="3384930"/>
                    <a:pt x="3027992" y="3390402"/>
                    <a:pt x="3008840" y="3393138"/>
                  </a:cubicBezTo>
                  <a:cubicBezTo>
                    <a:pt x="2987865" y="3395873"/>
                    <a:pt x="2987865" y="3394962"/>
                    <a:pt x="2987865" y="3281877"/>
                  </a:cubicBezTo>
                  <a:cubicBezTo>
                    <a:pt x="2987865" y="3172441"/>
                    <a:pt x="2988777" y="3166969"/>
                    <a:pt x="3006104" y="3166969"/>
                  </a:cubicBezTo>
                  <a:cubicBezTo>
                    <a:pt x="3017048" y="3166969"/>
                    <a:pt x="3027992" y="3176089"/>
                    <a:pt x="3033463" y="3187945"/>
                  </a:cubicBezTo>
                  <a:cubicBezTo>
                    <a:pt x="3039847" y="3205272"/>
                    <a:pt x="3041671" y="3202536"/>
                    <a:pt x="3041671" y="3171529"/>
                  </a:cubicBezTo>
                  <a:cubicBezTo>
                    <a:pt x="3042583" y="3136875"/>
                    <a:pt x="3037111" y="3129579"/>
                    <a:pt x="2922203" y="3014671"/>
                  </a:cubicBezTo>
                  <a:lnTo>
                    <a:pt x="2802735" y="2894291"/>
                  </a:lnTo>
                  <a:lnTo>
                    <a:pt x="2760785" y="2931682"/>
                  </a:lnTo>
                  <a:cubicBezTo>
                    <a:pt x="2701507" y="2983664"/>
                    <a:pt x="2568360" y="3071213"/>
                    <a:pt x="2483547" y="3113163"/>
                  </a:cubicBezTo>
                  <a:cubicBezTo>
                    <a:pt x="2350399" y="3180649"/>
                    <a:pt x="2169830" y="3231719"/>
                    <a:pt x="2019355" y="3245399"/>
                  </a:cubicBezTo>
                  <a:lnTo>
                    <a:pt x="1948221" y="3251783"/>
                  </a:lnTo>
                  <a:lnTo>
                    <a:pt x="1948221" y="3426880"/>
                  </a:lnTo>
                  <a:cubicBezTo>
                    <a:pt x="1948221" y="3584651"/>
                    <a:pt x="1950045" y="3603802"/>
                    <a:pt x="1964637" y="3616570"/>
                  </a:cubicBezTo>
                  <a:cubicBezTo>
                    <a:pt x="1989260" y="3638457"/>
                    <a:pt x="2010235" y="3637545"/>
                    <a:pt x="1990172" y="3614746"/>
                  </a:cubicBezTo>
                  <a:cubicBezTo>
                    <a:pt x="1976492" y="3600154"/>
                    <a:pt x="1976492" y="3597418"/>
                    <a:pt x="1989260" y="3586475"/>
                  </a:cubicBezTo>
                  <a:cubicBezTo>
                    <a:pt x="2002027" y="3575531"/>
                    <a:pt x="2014795" y="3584651"/>
                    <a:pt x="2085928" y="3655784"/>
                  </a:cubicBezTo>
                  <a:cubicBezTo>
                    <a:pt x="2157974" y="3726918"/>
                    <a:pt x="2165270" y="3737862"/>
                    <a:pt x="2153414" y="3749717"/>
                  </a:cubicBezTo>
                  <a:cubicBezTo>
                    <a:pt x="2141559" y="3762485"/>
                    <a:pt x="2132439" y="3757013"/>
                    <a:pt x="2075897" y="3700471"/>
                  </a:cubicBezTo>
                  <a:cubicBezTo>
                    <a:pt x="2041242" y="3665816"/>
                    <a:pt x="2009323" y="3640281"/>
                    <a:pt x="2005675" y="3643929"/>
                  </a:cubicBezTo>
                  <a:cubicBezTo>
                    <a:pt x="2002027" y="3647577"/>
                    <a:pt x="2029386" y="3681319"/>
                    <a:pt x="2066777" y="3718710"/>
                  </a:cubicBezTo>
                  <a:cubicBezTo>
                    <a:pt x="2126967" y="3779812"/>
                    <a:pt x="2133351" y="3788932"/>
                    <a:pt x="2120583" y="3800787"/>
                  </a:cubicBezTo>
                  <a:cubicBezTo>
                    <a:pt x="2108728" y="3813555"/>
                    <a:pt x="2095960" y="3802611"/>
                    <a:pt x="2000203" y="3706855"/>
                  </a:cubicBezTo>
                  <a:close/>
                  <a:moveTo>
                    <a:pt x="1902623" y="3577355"/>
                  </a:moveTo>
                  <a:cubicBezTo>
                    <a:pt x="1902623" y="3572795"/>
                    <a:pt x="1898063" y="3568235"/>
                    <a:pt x="1892591" y="3568235"/>
                  </a:cubicBezTo>
                  <a:cubicBezTo>
                    <a:pt x="1888031" y="3568235"/>
                    <a:pt x="1886207" y="3572795"/>
                    <a:pt x="1888943" y="3577355"/>
                  </a:cubicBezTo>
                  <a:cubicBezTo>
                    <a:pt x="1891679" y="3582827"/>
                    <a:pt x="1896239" y="3586475"/>
                    <a:pt x="1898975" y="3586475"/>
                  </a:cubicBezTo>
                  <a:cubicBezTo>
                    <a:pt x="1900799" y="3586475"/>
                    <a:pt x="1902623" y="3582827"/>
                    <a:pt x="1902623" y="3577355"/>
                  </a:cubicBezTo>
                  <a:close/>
                  <a:moveTo>
                    <a:pt x="1902623" y="3408641"/>
                  </a:moveTo>
                  <a:cubicBezTo>
                    <a:pt x="1902623" y="3314708"/>
                    <a:pt x="1898975" y="3258166"/>
                    <a:pt x="1893503" y="3258166"/>
                  </a:cubicBezTo>
                  <a:cubicBezTo>
                    <a:pt x="1888031" y="3258166"/>
                    <a:pt x="1884384" y="3311972"/>
                    <a:pt x="1884384" y="3402257"/>
                  </a:cubicBezTo>
                  <a:cubicBezTo>
                    <a:pt x="1884384" y="3529021"/>
                    <a:pt x="1887119" y="3559116"/>
                    <a:pt x="1899887" y="3559116"/>
                  </a:cubicBezTo>
                  <a:cubicBezTo>
                    <a:pt x="1901711" y="3559116"/>
                    <a:pt x="1902623" y="3491630"/>
                    <a:pt x="1902623" y="3408641"/>
                  </a:cubicBezTo>
                  <a:close/>
                  <a:moveTo>
                    <a:pt x="2149766" y="3140522"/>
                  </a:moveTo>
                  <a:cubicBezTo>
                    <a:pt x="2406941" y="3081244"/>
                    <a:pt x="2623078" y="2959041"/>
                    <a:pt x="2801823" y="2772999"/>
                  </a:cubicBezTo>
                  <a:cubicBezTo>
                    <a:pt x="2968714" y="2596989"/>
                    <a:pt x="3077238" y="2391797"/>
                    <a:pt x="3130132" y="2145565"/>
                  </a:cubicBezTo>
                  <a:cubicBezTo>
                    <a:pt x="3153843" y="2035217"/>
                    <a:pt x="3153843" y="1763451"/>
                    <a:pt x="3130132" y="1653102"/>
                  </a:cubicBezTo>
                  <a:cubicBezTo>
                    <a:pt x="3073590" y="1393192"/>
                    <a:pt x="2965066" y="1192559"/>
                    <a:pt x="2778112" y="1005605"/>
                  </a:cubicBezTo>
                  <a:cubicBezTo>
                    <a:pt x="2592983" y="819564"/>
                    <a:pt x="2391438" y="710127"/>
                    <a:pt x="2130615" y="653585"/>
                  </a:cubicBezTo>
                  <a:cubicBezTo>
                    <a:pt x="2020267" y="629874"/>
                    <a:pt x="1748500" y="629874"/>
                    <a:pt x="1638152" y="653585"/>
                  </a:cubicBezTo>
                  <a:cubicBezTo>
                    <a:pt x="1186728" y="751166"/>
                    <a:pt x="823765" y="1070355"/>
                    <a:pt x="682410" y="1493508"/>
                  </a:cubicBezTo>
                  <a:cubicBezTo>
                    <a:pt x="632251" y="1645807"/>
                    <a:pt x="621308" y="1714204"/>
                    <a:pt x="621308" y="1899334"/>
                  </a:cubicBezTo>
                  <a:cubicBezTo>
                    <a:pt x="621308" y="2082639"/>
                    <a:pt x="631339" y="2150125"/>
                    <a:pt x="681498" y="2301512"/>
                  </a:cubicBezTo>
                  <a:cubicBezTo>
                    <a:pt x="818293" y="2721017"/>
                    <a:pt x="1198584" y="3057533"/>
                    <a:pt x="1633592" y="3143258"/>
                  </a:cubicBezTo>
                  <a:cubicBezTo>
                    <a:pt x="1748500" y="3165146"/>
                    <a:pt x="1752148" y="3166058"/>
                    <a:pt x="1916302" y="3162410"/>
                  </a:cubicBezTo>
                  <a:cubicBezTo>
                    <a:pt x="2029386" y="3159674"/>
                    <a:pt x="2092312" y="3154202"/>
                    <a:pt x="2149766" y="3140522"/>
                  </a:cubicBezTo>
                  <a:close/>
                  <a:moveTo>
                    <a:pt x="712504" y="3066653"/>
                  </a:moveTo>
                  <a:cubicBezTo>
                    <a:pt x="715240" y="3062093"/>
                    <a:pt x="713416" y="3057533"/>
                    <a:pt x="708857" y="3057533"/>
                  </a:cubicBezTo>
                  <a:cubicBezTo>
                    <a:pt x="703385" y="3057533"/>
                    <a:pt x="698825" y="3062093"/>
                    <a:pt x="698825" y="3066653"/>
                  </a:cubicBezTo>
                  <a:cubicBezTo>
                    <a:pt x="698825" y="3072125"/>
                    <a:pt x="700649" y="3075773"/>
                    <a:pt x="702473" y="3075773"/>
                  </a:cubicBezTo>
                  <a:cubicBezTo>
                    <a:pt x="705209" y="3075773"/>
                    <a:pt x="709769" y="3072125"/>
                    <a:pt x="712504" y="3066653"/>
                  </a:cubicBezTo>
                  <a:close/>
                  <a:moveTo>
                    <a:pt x="3051703" y="3073037"/>
                  </a:moveTo>
                  <a:cubicBezTo>
                    <a:pt x="3051703" y="3072125"/>
                    <a:pt x="3003368" y="3023791"/>
                    <a:pt x="2945002" y="2966337"/>
                  </a:cubicBezTo>
                  <a:lnTo>
                    <a:pt x="2837390" y="2861460"/>
                  </a:lnTo>
                  <a:lnTo>
                    <a:pt x="2942267" y="2969072"/>
                  </a:lnTo>
                  <a:cubicBezTo>
                    <a:pt x="3039847" y="3068477"/>
                    <a:pt x="3051703" y="3080333"/>
                    <a:pt x="3051703" y="3073037"/>
                  </a:cubicBezTo>
                  <a:close/>
                  <a:moveTo>
                    <a:pt x="826500" y="2952657"/>
                  </a:moveTo>
                  <a:cubicBezTo>
                    <a:pt x="878483" y="2900675"/>
                    <a:pt x="919521" y="2855076"/>
                    <a:pt x="916785" y="2853252"/>
                  </a:cubicBezTo>
                  <a:cubicBezTo>
                    <a:pt x="914049" y="2850517"/>
                    <a:pt x="867539" y="2893379"/>
                    <a:pt x="812821" y="2948097"/>
                  </a:cubicBezTo>
                  <a:cubicBezTo>
                    <a:pt x="758103" y="3003727"/>
                    <a:pt x="717064" y="3048414"/>
                    <a:pt x="721624" y="3048414"/>
                  </a:cubicBezTo>
                  <a:cubicBezTo>
                    <a:pt x="727096" y="3048414"/>
                    <a:pt x="773606" y="3005551"/>
                    <a:pt x="826500" y="2952657"/>
                  </a:cubicBezTo>
                  <a:close/>
                  <a:moveTo>
                    <a:pt x="459889" y="1902070"/>
                  </a:moveTo>
                  <a:cubicBezTo>
                    <a:pt x="420675" y="1900246"/>
                    <a:pt x="356837" y="1900246"/>
                    <a:pt x="318534" y="1902070"/>
                  </a:cubicBezTo>
                  <a:cubicBezTo>
                    <a:pt x="279320" y="1902982"/>
                    <a:pt x="311239" y="1904806"/>
                    <a:pt x="388756" y="1904806"/>
                  </a:cubicBezTo>
                  <a:cubicBezTo>
                    <a:pt x="466273" y="1904806"/>
                    <a:pt x="498192" y="1902982"/>
                    <a:pt x="459889" y="1902070"/>
                  </a:cubicBezTo>
                  <a:close/>
                  <a:moveTo>
                    <a:pt x="3460264" y="1892950"/>
                  </a:moveTo>
                  <a:cubicBezTo>
                    <a:pt x="3421962" y="1891126"/>
                    <a:pt x="3356300" y="1891126"/>
                    <a:pt x="3314350" y="1892950"/>
                  </a:cubicBezTo>
                  <a:cubicBezTo>
                    <a:pt x="3272399" y="1893862"/>
                    <a:pt x="3304318" y="1895686"/>
                    <a:pt x="3384571" y="1895686"/>
                  </a:cubicBezTo>
                  <a:cubicBezTo>
                    <a:pt x="3464824" y="1895686"/>
                    <a:pt x="3498567" y="1893862"/>
                    <a:pt x="3460264" y="1892950"/>
                  </a:cubicBezTo>
                  <a:close/>
                  <a:moveTo>
                    <a:pt x="926817" y="939031"/>
                  </a:moveTo>
                  <a:cubicBezTo>
                    <a:pt x="926817" y="938119"/>
                    <a:pt x="878483" y="889785"/>
                    <a:pt x="820117" y="832331"/>
                  </a:cubicBezTo>
                  <a:lnTo>
                    <a:pt x="712504" y="727455"/>
                  </a:lnTo>
                  <a:lnTo>
                    <a:pt x="817381" y="835067"/>
                  </a:lnTo>
                  <a:cubicBezTo>
                    <a:pt x="914961" y="934472"/>
                    <a:pt x="926817" y="946327"/>
                    <a:pt x="926817" y="939031"/>
                  </a:cubicBezTo>
                  <a:close/>
                  <a:moveTo>
                    <a:pt x="2955946" y="841451"/>
                  </a:moveTo>
                  <a:cubicBezTo>
                    <a:pt x="3010664" y="786733"/>
                    <a:pt x="3053527" y="741134"/>
                    <a:pt x="3051703" y="741134"/>
                  </a:cubicBezTo>
                  <a:cubicBezTo>
                    <a:pt x="3048967" y="741134"/>
                    <a:pt x="3001544" y="786733"/>
                    <a:pt x="2946826" y="841451"/>
                  </a:cubicBezTo>
                  <a:cubicBezTo>
                    <a:pt x="2892108" y="897081"/>
                    <a:pt x="2849246" y="941767"/>
                    <a:pt x="2851070" y="941767"/>
                  </a:cubicBezTo>
                  <a:cubicBezTo>
                    <a:pt x="2853806" y="941767"/>
                    <a:pt x="2901228" y="897081"/>
                    <a:pt x="2955946" y="841451"/>
                  </a:cubicBezTo>
                  <a:close/>
                  <a:moveTo>
                    <a:pt x="1890767" y="319805"/>
                  </a:moveTo>
                  <a:cubicBezTo>
                    <a:pt x="1889855" y="277854"/>
                    <a:pt x="1888031" y="311597"/>
                    <a:pt x="1888031" y="394586"/>
                  </a:cubicBezTo>
                  <a:cubicBezTo>
                    <a:pt x="1888031" y="477576"/>
                    <a:pt x="1889855" y="511318"/>
                    <a:pt x="1890767" y="470280"/>
                  </a:cubicBezTo>
                  <a:cubicBezTo>
                    <a:pt x="1892591" y="428329"/>
                    <a:pt x="1892591" y="360844"/>
                    <a:pt x="1890767" y="319805"/>
                  </a:cubicBezTo>
                  <a:close/>
                </a:path>
              </a:pathLst>
            </a:custGeom>
            <a:grpFill/>
            <a:ln w="912" cap="flat">
              <a:noFill/>
              <a:prstDash val="solid"/>
              <a:miter/>
            </a:ln>
          </p:spPr>
          <p:txBody>
            <a:bodyPr rtlCol="0" anchor="ctr"/>
            <a:lstStyle/>
            <a:p>
              <a:endParaRPr lang="en-US"/>
            </a:p>
          </p:txBody>
        </p:sp>
        <p:sp>
          <p:nvSpPr>
            <p:cNvPr id="27" name="Forma Livre: Forma 26">
              <a:extLst>
                <a:ext uri="{FF2B5EF4-FFF2-40B4-BE49-F238E27FC236}">
                  <a16:creationId xmlns:a16="http://schemas.microsoft.com/office/drawing/2014/main" id="{03C9AAA0-F060-9DA9-61BB-03AD305BC7C5}"/>
                </a:ext>
              </a:extLst>
            </p:cNvPr>
            <p:cNvSpPr/>
            <p:nvPr/>
          </p:nvSpPr>
          <p:spPr>
            <a:xfrm flipV="1">
              <a:off x="4993801" y="2407595"/>
              <a:ext cx="745212" cy="1092126"/>
            </a:xfrm>
            <a:custGeom>
              <a:avLst/>
              <a:gdLst>
                <a:gd name="connsiteX0" fmla="*/ 601600 w 745212"/>
                <a:gd name="connsiteY0" fmla="*/ 1044395 h 1092126"/>
                <a:gd name="connsiteX1" fmla="*/ 77218 w 745212"/>
                <a:gd name="connsiteY1" fmla="*/ 466207 h 1092126"/>
                <a:gd name="connsiteX2" fmla="*/ 613 w 745212"/>
                <a:gd name="connsiteY2" fmla="*/ 21166 h 1092126"/>
                <a:gd name="connsiteX3" fmla="*/ 68098 w 745212"/>
                <a:gd name="connsiteY3" fmla="*/ 6575 h 1092126"/>
                <a:gd name="connsiteX4" fmla="*/ 89986 w 745212"/>
                <a:gd name="connsiteY4" fmla="*/ 119659 h 1092126"/>
                <a:gd name="connsiteX5" fmla="*/ 379080 w 745212"/>
                <a:gd name="connsiteY5" fmla="*/ 778100 h 1092126"/>
                <a:gd name="connsiteX6" fmla="*/ 652670 w 745212"/>
                <a:gd name="connsiteY6" fmla="*/ 975997 h 1092126"/>
                <a:gd name="connsiteX7" fmla="*/ 742043 w 745212"/>
                <a:gd name="connsiteY7" fmla="*/ 1040747 h 1092126"/>
                <a:gd name="connsiteX8" fmla="*/ 703740 w 745212"/>
                <a:gd name="connsiteY8" fmla="*/ 1088169 h 1092126"/>
                <a:gd name="connsiteX9" fmla="*/ 601600 w 745212"/>
                <a:gd name="connsiteY9" fmla="*/ 1044395 h 109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212" h="1092126">
                  <a:moveTo>
                    <a:pt x="601600" y="1044395"/>
                  </a:moveTo>
                  <a:cubicBezTo>
                    <a:pt x="361752" y="919455"/>
                    <a:pt x="174799" y="712438"/>
                    <a:pt x="77218" y="466207"/>
                  </a:cubicBezTo>
                  <a:cubicBezTo>
                    <a:pt x="32532" y="351299"/>
                    <a:pt x="-15803" y="73149"/>
                    <a:pt x="613" y="21166"/>
                  </a:cubicBezTo>
                  <a:cubicBezTo>
                    <a:pt x="8821" y="-4369"/>
                    <a:pt x="47123" y="-12576"/>
                    <a:pt x="68098" y="6575"/>
                  </a:cubicBezTo>
                  <a:cubicBezTo>
                    <a:pt x="80866" y="18430"/>
                    <a:pt x="85426" y="41230"/>
                    <a:pt x="89986" y="119659"/>
                  </a:cubicBezTo>
                  <a:cubicBezTo>
                    <a:pt x="104577" y="371362"/>
                    <a:pt x="208542" y="608474"/>
                    <a:pt x="379080" y="778100"/>
                  </a:cubicBezTo>
                  <a:cubicBezTo>
                    <a:pt x="462981" y="862913"/>
                    <a:pt x="540498" y="918543"/>
                    <a:pt x="652670" y="975997"/>
                  </a:cubicBezTo>
                  <a:cubicBezTo>
                    <a:pt x="720156" y="1009740"/>
                    <a:pt x="740219" y="1024331"/>
                    <a:pt x="742043" y="1040747"/>
                  </a:cubicBezTo>
                  <a:cubicBezTo>
                    <a:pt x="745691" y="1067194"/>
                    <a:pt x="729275" y="1088169"/>
                    <a:pt x="703740" y="1088169"/>
                  </a:cubicBezTo>
                  <a:cubicBezTo>
                    <a:pt x="693709" y="1088169"/>
                    <a:pt x="647198" y="1068106"/>
                    <a:pt x="601600" y="1044395"/>
                  </a:cubicBezTo>
                  <a:close/>
                </a:path>
              </a:pathLst>
            </a:custGeom>
            <a:grpFill/>
            <a:ln w="912" cap="flat">
              <a:noFill/>
              <a:prstDash val="solid"/>
              <a:miter/>
            </a:ln>
          </p:spPr>
          <p:txBody>
            <a:bodyPr rtlCol="0" anchor="ctr"/>
            <a:lstStyle/>
            <a:p>
              <a:endParaRPr lang="en-US"/>
            </a:p>
          </p:txBody>
        </p:sp>
        <p:sp>
          <p:nvSpPr>
            <p:cNvPr id="28" name="Forma Livre: Forma 27">
              <a:extLst>
                <a:ext uri="{FF2B5EF4-FFF2-40B4-BE49-F238E27FC236}">
                  <a16:creationId xmlns:a16="http://schemas.microsoft.com/office/drawing/2014/main" id="{A0D9FAC3-C72B-9F92-D7E1-A3BF6C4BC413}"/>
                </a:ext>
              </a:extLst>
            </p:cNvPr>
            <p:cNvSpPr/>
            <p:nvPr/>
          </p:nvSpPr>
          <p:spPr>
            <a:xfrm flipV="1">
              <a:off x="5723741" y="3049262"/>
              <a:ext cx="1298610" cy="1076824"/>
            </a:xfrm>
            <a:custGeom>
              <a:avLst/>
              <a:gdLst>
                <a:gd name="connsiteX0" fmla="*/ 605713 w 1298610"/>
                <a:gd name="connsiteY0" fmla="*/ 1071449 h 1076824"/>
                <a:gd name="connsiteX1" fmla="*/ 138785 w 1298610"/>
                <a:gd name="connsiteY1" fmla="*/ 840721 h 1076824"/>
                <a:gd name="connsiteX2" fmla="*/ -2570 w 1298610"/>
                <a:gd name="connsiteY2" fmla="*/ 470462 h 1076824"/>
                <a:gd name="connsiteX3" fmla="*/ 420583 w 1298610"/>
                <a:gd name="connsiteY3" fmla="*/ 17214 h 1076824"/>
                <a:gd name="connsiteX4" fmla="*/ 792666 w 1298610"/>
                <a:gd name="connsiteY4" fmla="*/ 18126 h 1076824"/>
                <a:gd name="connsiteX5" fmla="*/ 1240443 w 1298610"/>
                <a:gd name="connsiteY5" fmla="*/ 351906 h 1076824"/>
                <a:gd name="connsiteX6" fmla="*/ 1244091 w 1298610"/>
                <a:gd name="connsiteY6" fmla="*/ 773236 h 1076824"/>
                <a:gd name="connsiteX7" fmla="*/ 719709 w 1298610"/>
                <a:gd name="connsiteY7" fmla="*/ 1072361 h 1076824"/>
                <a:gd name="connsiteX8" fmla="*/ 605713 w 1298610"/>
                <a:gd name="connsiteY8" fmla="*/ 1071449 h 1076824"/>
                <a:gd name="connsiteX9" fmla="*/ 829145 w 1298610"/>
                <a:gd name="connsiteY9" fmla="*/ 972045 h 1076824"/>
                <a:gd name="connsiteX10" fmla="*/ 1200316 w 1298610"/>
                <a:gd name="connsiteY10" fmla="*/ 514237 h 1076824"/>
                <a:gd name="connsiteX11" fmla="*/ 906662 w 1298610"/>
                <a:gd name="connsiteY11" fmla="*/ 163129 h 1076824"/>
                <a:gd name="connsiteX12" fmla="*/ 592033 w 1298610"/>
                <a:gd name="connsiteY12" fmla="*/ 88348 h 1076824"/>
                <a:gd name="connsiteX13" fmla="*/ 195327 w 1298610"/>
                <a:gd name="connsiteY13" fmla="*/ 237910 h 1076824"/>
                <a:gd name="connsiteX14" fmla="*/ 550995 w 1298610"/>
                <a:gd name="connsiteY14" fmla="*/ 972045 h 1076824"/>
                <a:gd name="connsiteX15" fmla="*/ 829145 w 1298610"/>
                <a:gd name="connsiteY15" fmla="*/ 972045 h 10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610" h="1076824">
                  <a:moveTo>
                    <a:pt x="605713" y="1071449"/>
                  </a:moveTo>
                  <a:cubicBezTo>
                    <a:pt x="382281" y="1030411"/>
                    <a:pt x="256429" y="967485"/>
                    <a:pt x="138785" y="840721"/>
                  </a:cubicBezTo>
                  <a:cubicBezTo>
                    <a:pt x="36645" y="730373"/>
                    <a:pt x="-11690" y="603610"/>
                    <a:pt x="-2570" y="470462"/>
                  </a:cubicBezTo>
                  <a:cubicBezTo>
                    <a:pt x="11110" y="250678"/>
                    <a:pt x="159760" y="91083"/>
                    <a:pt x="420583" y="17214"/>
                  </a:cubicBezTo>
                  <a:cubicBezTo>
                    <a:pt x="518164" y="-10145"/>
                    <a:pt x="686878" y="-10145"/>
                    <a:pt x="792666" y="18126"/>
                  </a:cubicBezTo>
                  <a:cubicBezTo>
                    <a:pt x="994211" y="71932"/>
                    <a:pt x="1163837" y="197784"/>
                    <a:pt x="1240443" y="351906"/>
                  </a:cubicBezTo>
                  <a:cubicBezTo>
                    <a:pt x="1311576" y="496909"/>
                    <a:pt x="1313400" y="632793"/>
                    <a:pt x="1244091" y="773236"/>
                  </a:cubicBezTo>
                  <a:cubicBezTo>
                    <a:pt x="1155630" y="953805"/>
                    <a:pt x="964116" y="1062330"/>
                    <a:pt x="719709" y="1072361"/>
                  </a:cubicBezTo>
                  <a:cubicBezTo>
                    <a:pt x="669551" y="1074185"/>
                    <a:pt x="618480" y="1074185"/>
                    <a:pt x="605713" y="1071449"/>
                  </a:cubicBezTo>
                  <a:close/>
                  <a:moveTo>
                    <a:pt x="829145" y="972045"/>
                  </a:moveTo>
                  <a:cubicBezTo>
                    <a:pt x="1071729" y="920974"/>
                    <a:pt x="1239531" y="713958"/>
                    <a:pt x="1200316" y="514237"/>
                  </a:cubicBezTo>
                  <a:cubicBezTo>
                    <a:pt x="1171133" y="371058"/>
                    <a:pt x="1060785" y="237910"/>
                    <a:pt x="906662" y="163129"/>
                  </a:cubicBezTo>
                  <a:cubicBezTo>
                    <a:pt x="789018" y="105675"/>
                    <a:pt x="716061" y="88348"/>
                    <a:pt x="592033" y="88348"/>
                  </a:cubicBezTo>
                  <a:cubicBezTo>
                    <a:pt x="426967" y="88348"/>
                    <a:pt x="294732" y="138506"/>
                    <a:pt x="195327" y="237910"/>
                  </a:cubicBezTo>
                  <a:cubicBezTo>
                    <a:pt x="-54552" y="488702"/>
                    <a:pt x="136961" y="883584"/>
                    <a:pt x="550995" y="972045"/>
                  </a:cubicBezTo>
                  <a:cubicBezTo>
                    <a:pt x="629424" y="988460"/>
                    <a:pt x="750716" y="988460"/>
                    <a:pt x="829145" y="972045"/>
                  </a:cubicBezTo>
                  <a:close/>
                </a:path>
              </a:pathLst>
            </a:custGeom>
            <a:grpFill/>
            <a:ln w="912" cap="flat">
              <a:noFill/>
              <a:prstDash val="solid"/>
              <a:miter/>
            </a:ln>
          </p:spPr>
          <p:txBody>
            <a:bodyPr rtlCol="0" anchor="ctr"/>
            <a:lstStyle/>
            <a:p>
              <a:endParaRPr lang="en-US"/>
            </a:p>
          </p:txBody>
        </p:sp>
        <p:sp>
          <p:nvSpPr>
            <p:cNvPr id="29" name="Forma Livre: Forma 28">
              <a:extLst>
                <a:ext uri="{FF2B5EF4-FFF2-40B4-BE49-F238E27FC236}">
                  <a16:creationId xmlns:a16="http://schemas.microsoft.com/office/drawing/2014/main" id="{039E12E2-05E9-D649-A455-DBDAA8D5F1D3}"/>
                </a:ext>
              </a:extLst>
            </p:cNvPr>
            <p:cNvSpPr/>
            <p:nvPr/>
          </p:nvSpPr>
          <p:spPr>
            <a:xfrm flipV="1">
              <a:off x="7354515" y="2279920"/>
              <a:ext cx="227992" cy="45598"/>
            </a:xfrm>
            <a:custGeom>
              <a:avLst/>
              <a:gdLst>
                <a:gd name="connsiteX0" fmla="*/ -4739 w 227992"/>
                <a:gd name="connsiteY0" fmla="*/ 18057 h 45598"/>
                <a:gd name="connsiteX1" fmla="*/ -4739 w 227992"/>
                <a:gd name="connsiteY1" fmla="*/ -4743 h 45598"/>
                <a:gd name="connsiteX2" fmla="*/ 109258 w 227992"/>
                <a:gd name="connsiteY2" fmla="*/ -4743 h 45598"/>
                <a:gd name="connsiteX3" fmla="*/ 223254 w 227992"/>
                <a:gd name="connsiteY3" fmla="*/ -4743 h 45598"/>
                <a:gd name="connsiteX4" fmla="*/ 223254 w 227992"/>
                <a:gd name="connsiteY4" fmla="*/ 18057 h 45598"/>
                <a:gd name="connsiteX5" fmla="*/ 223254 w 227992"/>
                <a:gd name="connsiteY5" fmla="*/ 40856 h 45598"/>
                <a:gd name="connsiteX6" fmla="*/ 109258 w 227992"/>
                <a:gd name="connsiteY6" fmla="*/ 40856 h 45598"/>
                <a:gd name="connsiteX7" fmla="*/ -4739 w 227992"/>
                <a:gd name="connsiteY7" fmla="*/ 40856 h 45598"/>
                <a:gd name="connsiteX8" fmla="*/ -4739 w 227992"/>
                <a:gd name="connsiteY8" fmla="*/ 18057 h 4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992" h="45598">
                  <a:moveTo>
                    <a:pt x="-4739" y="18057"/>
                  </a:moveTo>
                  <a:lnTo>
                    <a:pt x="-4739" y="-4743"/>
                  </a:lnTo>
                  <a:lnTo>
                    <a:pt x="109258" y="-4743"/>
                  </a:lnTo>
                  <a:lnTo>
                    <a:pt x="223254" y="-4743"/>
                  </a:lnTo>
                  <a:lnTo>
                    <a:pt x="223254" y="18057"/>
                  </a:lnTo>
                  <a:lnTo>
                    <a:pt x="223254" y="40856"/>
                  </a:lnTo>
                  <a:lnTo>
                    <a:pt x="109258" y="40856"/>
                  </a:lnTo>
                  <a:lnTo>
                    <a:pt x="-4739" y="40856"/>
                  </a:lnTo>
                  <a:lnTo>
                    <a:pt x="-4739" y="18057"/>
                  </a:lnTo>
                  <a:close/>
                </a:path>
              </a:pathLst>
            </a:custGeom>
            <a:grpFill/>
            <a:ln w="912" cap="flat">
              <a:noFill/>
              <a:prstDash val="solid"/>
              <a:miter/>
            </a:ln>
          </p:spPr>
          <p:txBody>
            <a:bodyPr rtlCol="0" anchor="ctr"/>
            <a:lstStyle/>
            <a:p>
              <a:endParaRPr lang="en-US"/>
            </a:p>
          </p:txBody>
        </p:sp>
        <p:sp>
          <p:nvSpPr>
            <p:cNvPr id="30" name="Forma Livre: Forma 29">
              <a:extLst>
                <a:ext uri="{FF2B5EF4-FFF2-40B4-BE49-F238E27FC236}">
                  <a16:creationId xmlns:a16="http://schemas.microsoft.com/office/drawing/2014/main" id="{14A52238-A7CC-A3A0-24C8-1978247D5117}"/>
                </a:ext>
              </a:extLst>
            </p:cNvPr>
            <p:cNvSpPr/>
            <p:nvPr/>
          </p:nvSpPr>
          <p:spPr>
            <a:xfrm flipV="1">
              <a:off x="4257094" y="3156661"/>
              <a:ext cx="169292" cy="179792"/>
            </a:xfrm>
            <a:custGeom>
              <a:avLst/>
              <a:gdLst>
                <a:gd name="connsiteX0" fmla="*/ -1274 w 169292"/>
                <a:gd name="connsiteY0" fmla="*/ 163761 h 179792"/>
                <a:gd name="connsiteX1" fmla="*/ 64387 w 169292"/>
                <a:gd name="connsiteY1" fmla="*/ 74388 h 179792"/>
                <a:gd name="connsiteX2" fmla="*/ 142816 w 169292"/>
                <a:gd name="connsiteY2" fmla="*/ -3130 h 179792"/>
                <a:gd name="connsiteX3" fmla="*/ 163792 w 169292"/>
                <a:gd name="connsiteY3" fmla="*/ 4166 h 179792"/>
                <a:gd name="connsiteX4" fmla="*/ 102690 w 169292"/>
                <a:gd name="connsiteY4" fmla="*/ 96275 h 179792"/>
                <a:gd name="connsiteX5" fmla="*/ -1274 w 169292"/>
                <a:gd name="connsiteY5" fmla="*/ 163761 h 17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92" h="179792">
                  <a:moveTo>
                    <a:pt x="-1274" y="163761"/>
                  </a:moveTo>
                  <a:cubicBezTo>
                    <a:pt x="-4922" y="154641"/>
                    <a:pt x="17877" y="123634"/>
                    <a:pt x="64387" y="74388"/>
                  </a:cubicBezTo>
                  <a:cubicBezTo>
                    <a:pt x="103602" y="33349"/>
                    <a:pt x="139169" y="-2218"/>
                    <a:pt x="142816" y="-3130"/>
                  </a:cubicBezTo>
                  <a:cubicBezTo>
                    <a:pt x="147376" y="-4954"/>
                    <a:pt x="156496" y="-1306"/>
                    <a:pt x="163792" y="4166"/>
                  </a:cubicBezTo>
                  <a:cubicBezTo>
                    <a:pt x="174735" y="13286"/>
                    <a:pt x="164704" y="27877"/>
                    <a:pt x="102690" y="96275"/>
                  </a:cubicBezTo>
                  <a:cubicBezTo>
                    <a:pt x="28820" y="177440"/>
                    <a:pt x="8757" y="190208"/>
                    <a:pt x="-1274" y="163761"/>
                  </a:cubicBezTo>
                  <a:close/>
                </a:path>
              </a:pathLst>
            </a:custGeom>
            <a:grpFill/>
            <a:ln w="912" cap="flat">
              <a:noFill/>
              <a:prstDash val="solid"/>
              <a:miter/>
            </a:ln>
          </p:spPr>
          <p:txBody>
            <a:bodyPr rtlCol="0" anchor="ctr"/>
            <a:lstStyle/>
            <a:p>
              <a:endParaRPr lang="en-US"/>
            </a:p>
          </p:txBody>
        </p:sp>
        <p:sp>
          <p:nvSpPr>
            <p:cNvPr id="31" name="Forma Livre: Forma 30">
              <a:extLst>
                <a:ext uri="{FF2B5EF4-FFF2-40B4-BE49-F238E27FC236}">
                  <a16:creationId xmlns:a16="http://schemas.microsoft.com/office/drawing/2014/main" id="{5D7BF8A6-3247-019E-1F69-F762CDE7A612}"/>
                </a:ext>
              </a:extLst>
            </p:cNvPr>
            <p:cNvSpPr/>
            <p:nvPr/>
          </p:nvSpPr>
          <p:spPr>
            <a:xfrm flipV="1">
              <a:off x="5831529" y="5103442"/>
              <a:ext cx="177647" cy="176988"/>
            </a:xfrm>
            <a:custGeom>
              <a:avLst/>
              <a:gdLst>
                <a:gd name="connsiteX0" fmla="*/ 74307 w 177647"/>
                <a:gd name="connsiteY0" fmla="*/ 108315 h 176988"/>
                <a:gd name="connsiteX1" fmla="*/ -3211 w 177647"/>
                <a:gd name="connsiteY1" fmla="*/ 20766 h 176988"/>
                <a:gd name="connsiteX2" fmla="*/ 8645 w 177647"/>
                <a:gd name="connsiteY2" fmla="*/ 703 h 176988"/>
                <a:gd name="connsiteX3" fmla="*/ 101666 w 177647"/>
                <a:gd name="connsiteY3" fmla="*/ 71836 h 176988"/>
                <a:gd name="connsiteX4" fmla="*/ 168239 w 177647"/>
                <a:gd name="connsiteY4" fmla="*/ 169417 h 176988"/>
                <a:gd name="connsiteX5" fmla="*/ 74307 w 177647"/>
                <a:gd name="connsiteY5" fmla="*/ 108315 h 17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647" h="176988">
                  <a:moveTo>
                    <a:pt x="74307" y="108315"/>
                  </a:moveTo>
                  <a:cubicBezTo>
                    <a:pt x="31444" y="66365"/>
                    <a:pt x="-3211" y="27150"/>
                    <a:pt x="-3211" y="20766"/>
                  </a:cubicBezTo>
                  <a:cubicBezTo>
                    <a:pt x="-3211" y="15294"/>
                    <a:pt x="2261" y="6175"/>
                    <a:pt x="8645" y="703"/>
                  </a:cubicBezTo>
                  <a:cubicBezTo>
                    <a:pt x="17765" y="-7505"/>
                    <a:pt x="39652" y="8911"/>
                    <a:pt x="101666" y="71836"/>
                  </a:cubicBezTo>
                  <a:cubicBezTo>
                    <a:pt x="178271" y="148442"/>
                    <a:pt x="181919" y="154825"/>
                    <a:pt x="168239" y="169417"/>
                  </a:cubicBezTo>
                  <a:cubicBezTo>
                    <a:pt x="153648" y="183096"/>
                    <a:pt x="147264" y="179449"/>
                    <a:pt x="74307" y="108315"/>
                  </a:cubicBezTo>
                  <a:close/>
                </a:path>
              </a:pathLst>
            </a:custGeom>
            <a:grpFill/>
            <a:ln w="912" cap="flat">
              <a:noFill/>
              <a:prstDash val="solid"/>
              <a:miter/>
            </a:ln>
          </p:spPr>
          <p:txBody>
            <a:bodyPr rtlCol="0" anchor="ctr"/>
            <a:lstStyle/>
            <a:p>
              <a:endParaRPr lang="en-US"/>
            </a:p>
          </p:txBody>
        </p:sp>
      </p:grpSp>
      <p:grpSp>
        <p:nvGrpSpPr>
          <p:cNvPr id="43" name="Gráfico 41">
            <a:extLst>
              <a:ext uri="{FF2B5EF4-FFF2-40B4-BE49-F238E27FC236}">
                <a16:creationId xmlns:a16="http://schemas.microsoft.com/office/drawing/2014/main" id="{3A8506A5-DF4F-1A6B-918F-6238593E1A2E}"/>
              </a:ext>
            </a:extLst>
          </p:cNvPr>
          <p:cNvGrpSpPr/>
          <p:nvPr/>
        </p:nvGrpSpPr>
        <p:grpSpPr>
          <a:xfrm rot="5400000">
            <a:off x="6657469" y="5905554"/>
            <a:ext cx="516528" cy="514477"/>
            <a:chOff x="4320078" y="1660150"/>
            <a:chExt cx="3551450" cy="3537350"/>
          </a:xfrm>
          <a:solidFill>
            <a:srgbClr val="1CADE4"/>
          </a:solidFill>
        </p:grpSpPr>
        <p:sp>
          <p:nvSpPr>
            <p:cNvPr id="44" name="Forma Livre: Forma 43">
              <a:extLst>
                <a:ext uri="{FF2B5EF4-FFF2-40B4-BE49-F238E27FC236}">
                  <a16:creationId xmlns:a16="http://schemas.microsoft.com/office/drawing/2014/main" id="{C029EAE7-4DAF-CB5E-9A46-AC30F2B0D325}"/>
                </a:ext>
              </a:extLst>
            </p:cNvPr>
            <p:cNvSpPr/>
            <p:nvPr/>
          </p:nvSpPr>
          <p:spPr>
            <a:xfrm flipV="1">
              <a:off x="4586628" y="1660150"/>
              <a:ext cx="3019516" cy="3537350"/>
            </a:xfrm>
            <a:custGeom>
              <a:avLst/>
              <a:gdLst>
                <a:gd name="connsiteX0" fmla="*/ 114324 w 3019516"/>
                <a:gd name="connsiteY0" fmla="*/ 3517920 h 3537350"/>
                <a:gd name="connsiteX1" fmla="*/ 15832 w 3019516"/>
                <a:gd name="connsiteY1" fmla="*/ 3249801 h 3537350"/>
                <a:gd name="connsiteX2" fmla="*/ 929624 w 3019516"/>
                <a:gd name="connsiteY2" fmla="*/ 2314122 h 3537350"/>
                <a:gd name="connsiteX3" fmla="*/ 1022645 w 3019516"/>
                <a:gd name="connsiteY3" fmla="*/ 2296795 h 3537350"/>
                <a:gd name="connsiteX4" fmla="*/ 1095602 w 3019516"/>
                <a:gd name="connsiteY4" fmla="*/ 2306826 h 3537350"/>
                <a:gd name="connsiteX5" fmla="*/ 1131169 w 3019516"/>
                <a:gd name="connsiteY5" fmla="*/ 2284027 h 3537350"/>
                <a:gd name="connsiteX6" fmla="*/ 1152144 w 3019516"/>
                <a:gd name="connsiteY6" fmla="*/ 2255756 h 3537350"/>
                <a:gd name="connsiteX7" fmla="*/ 1129345 w 3019516"/>
                <a:gd name="connsiteY7" fmla="*/ 2232045 h 3537350"/>
                <a:gd name="connsiteX8" fmla="*/ 1077363 w 3019516"/>
                <a:gd name="connsiteY8" fmla="*/ 1145891 h 3537350"/>
                <a:gd name="connsiteX9" fmla="*/ 1085570 w 3019516"/>
                <a:gd name="connsiteY9" fmla="*/ 120839 h 3537350"/>
                <a:gd name="connsiteX10" fmla="*/ 1191359 w 3019516"/>
                <a:gd name="connsiteY10" fmla="*/ 13226 h 3537350"/>
                <a:gd name="connsiteX11" fmla="*/ 1443062 w 3019516"/>
                <a:gd name="connsiteY11" fmla="*/ 109895 h 3537350"/>
                <a:gd name="connsiteX12" fmla="*/ 1460389 w 3019516"/>
                <a:gd name="connsiteY12" fmla="*/ 933402 h 3537350"/>
                <a:gd name="connsiteX13" fmla="*/ 1460389 w 3019516"/>
                <a:gd name="connsiteY13" fmla="*/ 1719519 h 3537350"/>
                <a:gd name="connsiteX14" fmla="*/ 1505988 w 3019516"/>
                <a:gd name="connsiteY14" fmla="*/ 1719519 h 3537350"/>
                <a:gd name="connsiteX15" fmla="*/ 1551586 w 3019516"/>
                <a:gd name="connsiteY15" fmla="*/ 1719519 h 3537350"/>
                <a:gd name="connsiteX16" fmla="*/ 1551586 w 3019516"/>
                <a:gd name="connsiteY16" fmla="*/ 933402 h 3537350"/>
                <a:gd name="connsiteX17" fmla="*/ 1568913 w 3019516"/>
                <a:gd name="connsiteY17" fmla="*/ 109895 h 3537350"/>
                <a:gd name="connsiteX18" fmla="*/ 1902694 w 3019516"/>
                <a:gd name="connsiteY18" fmla="*/ 80712 h 3537350"/>
                <a:gd name="connsiteX19" fmla="*/ 1930053 w 3019516"/>
                <a:gd name="connsiteY19" fmla="*/ 119015 h 3537350"/>
                <a:gd name="connsiteX20" fmla="*/ 1932789 w 3019516"/>
                <a:gd name="connsiteY20" fmla="*/ 1134035 h 3537350"/>
                <a:gd name="connsiteX21" fmla="*/ 1882630 w 3019516"/>
                <a:gd name="connsiteY21" fmla="*/ 2232045 h 3537350"/>
                <a:gd name="connsiteX22" fmla="*/ 1859831 w 3019516"/>
                <a:gd name="connsiteY22" fmla="*/ 2255756 h 3537350"/>
                <a:gd name="connsiteX23" fmla="*/ 1880807 w 3019516"/>
                <a:gd name="connsiteY23" fmla="*/ 2284027 h 3537350"/>
                <a:gd name="connsiteX24" fmla="*/ 1916373 w 3019516"/>
                <a:gd name="connsiteY24" fmla="*/ 2306826 h 3537350"/>
                <a:gd name="connsiteX25" fmla="*/ 1985683 w 3019516"/>
                <a:gd name="connsiteY25" fmla="*/ 2295883 h 3537350"/>
                <a:gd name="connsiteX26" fmla="*/ 2074144 w 3019516"/>
                <a:gd name="connsiteY26" fmla="*/ 2308650 h 3537350"/>
                <a:gd name="connsiteX27" fmla="*/ 2995232 w 3019516"/>
                <a:gd name="connsiteY27" fmla="*/ 3249801 h 3537350"/>
                <a:gd name="connsiteX28" fmla="*/ 2964225 w 3019516"/>
                <a:gd name="connsiteY28" fmla="*/ 3465026 h 3537350"/>
                <a:gd name="connsiteX29" fmla="*/ 2725289 w 3019516"/>
                <a:gd name="connsiteY29" fmla="*/ 3506064 h 3537350"/>
                <a:gd name="connsiteX30" fmla="*/ 1817881 w 3019516"/>
                <a:gd name="connsiteY30" fmla="*/ 2572209 h 3537350"/>
                <a:gd name="connsiteX31" fmla="*/ 1819705 w 3019516"/>
                <a:gd name="connsiteY31" fmla="*/ 2406231 h 3537350"/>
                <a:gd name="connsiteX32" fmla="*/ 1836120 w 3019516"/>
                <a:gd name="connsiteY32" fmla="*/ 2367928 h 3537350"/>
                <a:gd name="connsiteX33" fmla="*/ 1810585 w 3019516"/>
                <a:gd name="connsiteY33" fmla="*/ 2331449 h 3537350"/>
                <a:gd name="connsiteX34" fmla="*/ 1743099 w 3019516"/>
                <a:gd name="connsiteY34" fmla="*/ 2294059 h 3537350"/>
                <a:gd name="connsiteX35" fmla="*/ 1566178 w 3019516"/>
                <a:gd name="connsiteY35" fmla="*/ 2173679 h 3537350"/>
                <a:gd name="connsiteX36" fmla="*/ 1551586 w 3019516"/>
                <a:gd name="connsiteY36" fmla="*/ 2061507 h 3537350"/>
                <a:gd name="connsiteX37" fmla="*/ 1551586 w 3019516"/>
                <a:gd name="connsiteY37" fmla="*/ 1983990 h 3537350"/>
                <a:gd name="connsiteX38" fmla="*/ 1505988 w 3019516"/>
                <a:gd name="connsiteY38" fmla="*/ 1983990 h 3537350"/>
                <a:gd name="connsiteX39" fmla="*/ 1460389 w 3019516"/>
                <a:gd name="connsiteY39" fmla="*/ 1983990 h 3537350"/>
                <a:gd name="connsiteX40" fmla="*/ 1460389 w 3019516"/>
                <a:gd name="connsiteY40" fmla="*/ 2064243 h 3537350"/>
                <a:gd name="connsiteX41" fmla="*/ 1443062 w 3019516"/>
                <a:gd name="connsiteY41" fmla="*/ 2180063 h 3537350"/>
                <a:gd name="connsiteX42" fmla="*/ 1267052 w 3019516"/>
                <a:gd name="connsiteY42" fmla="*/ 2294059 h 3537350"/>
                <a:gd name="connsiteX43" fmla="*/ 1201390 w 3019516"/>
                <a:gd name="connsiteY43" fmla="*/ 2331449 h 3537350"/>
                <a:gd name="connsiteX44" fmla="*/ 1175855 w 3019516"/>
                <a:gd name="connsiteY44" fmla="*/ 2367928 h 3537350"/>
                <a:gd name="connsiteX45" fmla="*/ 1192271 w 3019516"/>
                <a:gd name="connsiteY45" fmla="*/ 2406231 h 3537350"/>
                <a:gd name="connsiteX46" fmla="*/ 1194095 w 3019516"/>
                <a:gd name="connsiteY46" fmla="*/ 2572209 h 3537350"/>
                <a:gd name="connsiteX47" fmla="*/ 286686 w 3019516"/>
                <a:gd name="connsiteY47" fmla="*/ 3506064 h 3537350"/>
                <a:gd name="connsiteX48" fmla="*/ 114324 w 3019516"/>
                <a:gd name="connsiteY48" fmla="*/ 3517920 h 3537350"/>
                <a:gd name="connsiteX49" fmla="*/ 227408 w 3019516"/>
                <a:gd name="connsiteY49" fmla="*/ 3439491 h 3537350"/>
                <a:gd name="connsiteX50" fmla="*/ 552981 w 3019516"/>
                <a:gd name="connsiteY50" fmla="*/ 3117566 h 3537350"/>
                <a:gd name="connsiteX51" fmla="*/ 987990 w 3019516"/>
                <a:gd name="connsiteY51" fmla="*/ 2671614 h 3537350"/>
                <a:gd name="connsiteX52" fmla="*/ 1122961 w 3019516"/>
                <a:gd name="connsiteY52" fmla="*/ 2491044 h 3537350"/>
                <a:gd name="connsiteX53" fmla="*/ 1022645 w 3019516"/>
                <a:gd name="connsiteY53" fmla="*/ 2378872 h 3537350"/>
                <a:gd name="connsiteX54" fmla="*/ 982518 w 3019516"/>
                <a:gd name="connsiteY54" fmla="*/ 2373400 h 3537350"/>
                <a:gd name="connsiteX55" fmla="*/ 723519 w 3019516"/>
                <a:gd name="connsiteY55" fmla="*/ 2636959 h 3537350"/>
                <a:gd name="connsiteX56" fmla="*/ 273919 w 3019516"/>
                <a:gd name="connsiteY56" fmla="*/ 3098415 h 3537350"/>
                <a:gd name="connsiteX57" fmla="*/ 83317 w 3019516"/>
                <a:gd name="connsiteY57" fmla="*/ 3330966 h 3537350"/>
                <a:gd name="connsiteX58" fmla="*/ 149891 w 3019516"/>
                <a:gd name="connsiteY58" fmla="*/ 3438579 h 3537350"/>
                <a:gd name="connsiteX59" fmla="*/ 227408 w 3019516"/>
                <a:gd name="connsiteY59" fmla="*/ 3439491 h 3537350"/>
                <a:gd name="connsiteX60" fmla="*/ 2860260 w 3019516"/>
                <a:gd name="connsiteY60" fmla="*/ 3439491 h 3537350"/>
                <a:gd name="connsiteX61" fmla="*/ 2928658 w 3019516"/>
                <a:gd name="connsiteY61" fmla="*/ 3330966 h 3537350"/>
                <a:gd name="connsiteX62" fmla="*/ 2747176 w 3019516"/>
                <a:gd name="connsiteY62" fmla="*/ 3107534 h 3537350"/>
                <a:gd name="connsiteX63" fmla="*/ 2297576 w 3019516"/>
                <a:gd name="connsiteY63" fmla="*/ 2646078 h 3537350"/>
                <a:gd name="connsiteX64" fmla="*/ 2029457 w 3019516"/>
                <a:gd name="connsiteY64" fmla="*/ 2373400 h 3537350"/>
                <a:gd name="connsiteX65" fmla="*/ 1989331 w 3019516"/>
                <a:gd name="connsiteY65" fmla="*/ 2378872 h 3537350"/>
                <a:gd name="connsiteX66" fmla="*/ 1889014 w 3019516"/>
                <a:gd name="connsiteY66" fmla="*/ 2491044 h 3537350"/>
                <a:gd name="connsiteX67" fmla="*/ 2023986 w 3019516"/>
                <a:gd name="connsiteY67" fmla="*/ 2671614 h 3537350"/>
                <a:gd name="connsiteX68" fmla="*/ 2454435 w 3019516"/>
                <a:gd name="connsiteY68" fmla="*/ 3113918 h 3537350"/>
                <a:gd name="connsiteX69" fmla="*/ 2778183 w 3019516"/>
                <a:gd name="connsiteY69" fmla="*/ 3434931 h 3537350"/>
                <a:gd name="connsiteX70" fmla="*/ 2860260 w 3019516"/>
                <a:gd name="connsiteY70" fmla="*/ 3439491 h 3537350"/>
                <a:gd name="connsiteX71" fmla="*/ 1330890 w 3019516"/>
                <a:gd name="connsiteY71" fmla="*/ 2187358 h 3537350"/>
                <a:gd name="connsiteX72" fmla="*/ 1378312 w 3019516"/>
                <a:gd name="connsiteY72" fmla="*/ 1143155 h 3537350"/>
                <a:gd name="connsiteX73" fmla="*/ 1310826 w 3019516"/>
                <a:gd name="connsiteY73" fmla="*/ 92568 h 3537350"/>
                <a:gd name="connsiteX74" fmla="*/ 1237869 w 3019516"/>
                <a:gd name="connsiteY74" fmla="*/ 88008 h 3537350"/>
                <a:gd name="connsiteX75" fmla="*/ 1180415 w 3019516"/>
                <a:gd name="connsiteY75" fmla="*/ 131782 h 3537350"/>
                <a:gd name="connsiteX76" fmla="*/ 1159440 w 3019516"/>
                <a:gd name="connsiteY76" fmla="*/ 162789 h 3537350"/>
                <a:gd name="connsiteX77" fmla="*/ 1159440 w 3019516"/>
                <a:gd name="connsiteY77" fmla="*/ 1144979 h 3537350"/>
                <a:gd name="connsiteX78" fmla="*/ 1159440 w 3019516"/>
                <a:gd name="connsiteY78" fmla="*/ 2127169 h 3537350"/>
                <a:gd name="connsiteX79" fmla="*/ 1180415 w 3019516"/>
                <a:gd name="connsiteY79" fmla="*/ 2158175 h 3537350"/>
                <a:gd name="connsiteX80" fmla="*/ 1330890 w 3019516"/>
                <a:gd name="connsiteY80" fmla="*/ 2187358 h 3537350"/>
                <a:gd name="connsiteX81" fmla="*/ 1800553 w 3019516"/>
                <a:gd name="connsiteY81" fmla="*/ 2191918 h 3537350"/>
                <a:gd name="connsiteX82" fmla="*/ 1834296 w 3019516"/>
                <a:gd name="connsiteY82" fmla="*/ 2154528 h 3537350"/>
                <a:gd name="connsiteX83" fmla="*/ 1852536 w 3019516"/>
                <a:gd name="connsiteY83" fmla="*/ 1144067 h 3537350"/>
                <a:gd name="connsiteX84" fmla="*/ 1852536 w 3019516"/>
                <a:gd name="connsiteY84" fmla="*/ 162789 h 3537350"/>
                <a:gd name="connsiteX85" fmla="*/ 1831560 w 3019516"/>
                <a:gd name="connsiteY85" fmla="*/ 131782 h 3537350"/>
                <a:gd name="connsiteX86" fmla="*/ 1774106 w 3019516"/>
                <a:gd name="connsiteY86" fmla="*/ 88008 h 3537350"/>
                <a:gd name="connsiteX87" fmla="*/ 1701149 w 3019516"/>
                <a:gd name="connsiteY87" fmla="*/ 92568 h 3537350"/>
                <a:gd name="connsiteX88" fmla="*/ 1635487 w 3019516"/>
                <a:gd name="connsiteY88" fmla="*/ 1155922 h 3537350"/>
                <a:gd name="connsiteX89" fmla="*/ 1657374 w 3019516"/>
                <a:gd name="connsiteY89" fmla="*/ 2163647 h 3537350"/>
                <a:gd name="connsiteX90" fmla="*/ 1800553 w 3019516"/>
                <a:gd name="connsiteY90" fmla="*/ 2191918 h 3537350"/>
                <a:gd name="connsiteX91" fmla="*/ 1549762 w 3019516"/>
                <a:gd name="connsiteY91" fmla="*/ 1854490 h 3537350"/>
                <a:gd name="connsiteX92" fmla="*/ 1552498 w 3019516"/>
                <a:gd name="connsiteY92" fmla="*/ 1810716 h 3537350"/>
                <a:gd name="connsiteX93" fmla="*/ 1506900 w 3019516"/>
                <a:gd name="connsiteY93" fmla="*/ 1810716 h 3537350"/>
                <a:gd name="connsiteX94" fmla="*/ 1460389 w 3019516"/>
                <a:gd name="connsiteY94" fmla="*/ 1810716 h 3537350"/>
                <a:gd name="connsiteX95" fmla="*/ 1460389 w 3019516"/>
                <a:gd name="connsiteY95" fmla="*/ 1849930 h 3537350"/>
                <a:gd name="connsiteX96" fmla="*/ 1466773 w 3019516"/>
                <a:gd name="connsiteY96" fmla="*/ 1896441 h 3537350"/>
                <a:gd name="connsiteX97" fmla="*/ 1510548 w 3019516"/>
                <a:gd name="connsiteY97" fmla="*/ 1900088 h 3537350"/>
                <a:gd name="connsiteX98" fmla="*/ 1547026 w 3019516"/>
                <a:gd name="connsiteY98" fmla="*/ 1897353 h 3537350"/>
                <a:gd name="connsiteX99" fmla="*/ 1549762 w 3019516"/>
                <a:gd name="connsiteY99" fmla="*/ 1854490 h 353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019516" h="3537350">
                  <a:moveTo>
                    <a:pt x="114324" y="3517920"/>
                  </a:moveTo>
                  <a:cubicBezTo>
                    <a:pt x="14008" y="3470498"/>
                    <a:pt x="-32503" y="3344646"/>
                    <a:pt x="15832" y="3249801"/>
                  </a:cubicBezTo>
                  <a:cubicBezTo>
                    <a:pt x="34071" y="3215146"/>
                    <a:pt x="888585" y="2339657"/>
                    <a:pt x="929624" y="2314122"/>
                  </a:cubicBezTo>
                  <a:cubicBezTo>
                    <a:pt x="957895" y="2296795"/>
                    <a:pt x="972486" y="2294059"/>
                    <a:pt x="1022645" y="2296795"/>
                  </a:cubicBezTo>
                  <a:cubicBezTo>
                    <a:pt x="1055475" y="2298619"/>
                    <a:pt x="1088306" y="2303178"/>
                    <a:pt x="1095602" y="2306826"/>
                  </a:cubicBezTo>
                  <a:cubicBezTo>
                    <a:pt x="1105634" y="2310474"/>
                    <a:pt x="1116577" y="2303178"/>
                    <a:pt x="1131169" y="2284027"/>
                  </a:cubicBezTo>
                  <a:lnTo>
                    <a:pt x="1152144" y="2255756"/>
                  </a:lnTo>
                  <a:lnTo>
                    <a:pt x="1129345" y="2232045"/>
                  </a:lnTo>
                  <a:cubicBezTo>
                    <a:pt x="1073715" y="2171855"/>
                    <a:pt x="1077363" y="2243900"/>
                    <a:pt x="1077363" y="1145891"/>
                  </a:cubicBezTo>
                  <a:cubicBezTo>
                    <a:pt x="1077363" y="547640"/>
                    <a:pt x="1081011" y="133606"/>
                    <a:pt x="1085570" y="120839"/>
                  </a:cubicBezTo>
                  <a:cubicBezTo>
                    <a:pt x="1100162" y="84360"/>
                    <a:pt x="1152144" y="30554"/>
                    <a:pt x="1191359" y="13226"/>
                  </a:cubicBezTo>
                  <a:cubicBezTo>
                    <a:pt x="1286203" y="-29636"/>
                    <a:pt x="1398375" y="13226"/>
                    <a:pt x="1443062" y="109895"/>
                  </a:cubicBezTo>
                  <a:cubicBezTo>
                    <a:pt x="1459477" y="144550"/>
                    <a:pt x="1460389" y="186500"/>
                    <a:pt x="1460389" y="933402"/>
                  </a:cubicBezTo>
                  <a:lnTo>
                    <a:pt x="1460389" y="1719519"/>
                  </a:lnTo>
                  <a:lnTo>
                    <a:pt x="1505988" y="1719519"/>
                  </a:lnTo>
                  <a:lnTo>
                    <a:pt x="1551586" y="1719519"/>
                  </a:lnTo>
                  <a:lnTo>
                    <a:pt x="1551586" y="933402"/>
                  </a:lnTo>
                  <a:cubicBezTo>
                    <a:pt x="1551586" y="186500"/>
                    <a:pt x="1552498" y="144550"/>
                    <a:pt x="1568913" y="109895"/>
                  </a:cubicBezTo>
                  <a:cubicBezTo>
                    <a:pt x="1631839" y="-25988"/>
                    <a:pt x="1816057" y="-42404"/>
                    <a:pt x="1902694" y="80712"/>
                  </a:cubicBezTo>
                  <a:lnTo>
                    <a:pt x="1930053" y="119015"/>
                  </a:lnTo>
                  <a:lnTo>
                    <a:pt x="1932789" y="1134035"/>
                  </a:lnTo>
                  <a:cubicBezTo>
                    <a:pt x="1935525" y="2246636"/>
                    <a:pt x="1938261" y="2171855"/>
                    <a:pt x="1882630" y="2232045"/>
                  </a:cubicBezTo>
                  <a:lnTo>
                    <a:pt x="1859831" y="2255756"/>
                  </a:lnTo>
                  <a:lnTo>
                    <a:pt x="1880807" y="2284027"/>
                  </a:lnTo>
                  <a:cubicBezTo>
                    <a:pt x="1895398" y="2303178"/>
                    <a:pt x="1906342" y="2310474"/>
                    <a:pt x="1916373" y="2306826"/>
                  </a:cubicBezTo>
                  <a:cubicBezTo>
                    <a:pt x="1923669" y="2303178"/>
                    <a:pt x="1954676" y="2298619"/>
                    <a:pt x="1985683" y="2295883"/>
                  </a:cubicBezTo>
                  <a:cubicBezTo>
                    <a:pt x="2027633" y="2293147"/>
                    <a:pt x="2048609" y="2295883"/>
                    <a:pt x="2074144" y="2308650"/>
                  </a:cubicBezTo>
                  <a:cubicBezTo>
                    <a:pt x="2110623" y="2327802"/>
                    <a:pt x="2976080" y="3210587"/>
                    <a:pt x="2995232" y="3249801"/>
                  </a:cubicBezTo>
                  <a:cubicBezTo>
                    <a:pt x="3031710" y="3320023"/>
                    <a:pt x="3019855" y="3402100"/>
                    <a:pt x="2964225" y="3465026"/>
                  </a:cubicBezTo>
                  <a:cubicBezTo>
                    <a:pt x="2900387" y="3537983"/>
                    <a:pt x="2793687" y="3555311"/>
                    <a:pt x="2725289" y="3506064"/>
                  </a:cubicBezTo>
                  <a:cubicBezTo>
                    <a:pt x="2678779" y="3472321"/>
                    <a:pt x="1834296" y="2603216"/>
                    <a:pt x="1817881" y="2572209"/>
                  </a:cubicBezTo>
                  <a:cubicBezTo>
                    <a:pt x="1797817" y="2533906"/>
                    <a:pt x="1798729" y="2452741"/>
                    <a:pt x="1819705" y="2406231"/>
                  </a:cubicBezTo>
                  <a:lnTo>
                    <a:pt x="1836120" y="2367928"/>
                  </a:lnTo>
                  <a:lnTo>
                    <a:pt x="1810585" y="2331449"/>
                  </a:lnTo>
                  <a:cubicBezTo>
                    <a:pt x="1786874" y="2297707"/>
                    <a:pt x="1780490" y="2294059"/>
                    <a:pt x="1743099" y="2294059"/>
                  </a:cubicBezTo>
                  <a:cubicBezTo>
                    <a:pt x="1666494" y="2293147"/>
                    <a:pt x="1595361" y="2244812"/>
                    <a:pt x="1566178" y="2173679"/>
                  </a:cubicBezTo>
                  <a:cubicBezTo>
                    <a:pt x="1557058" y="2151792"/>
                    <a:pt x="1551586" y="2111665"/>
                    <a:pt x="1551586" y="2061507"/>
                  </a:cubicBezTo>
                  <a:lnTo>
                    <a:pt x="1551586" y="1983990"/>
                  </a:lnTo>
                  <a:lnTo>
                    <a:pt x="1505988" y="1983990"/>
                  </a:lnTo>
                  <a:lnTo>
                    <a:pt x="1460389" y="1983990"/>
                  </a:lnTo>
                  <a:lnTo>
                    <a:pt x="1460389" y="2064243"/>
                  </a:lnTo>
                  <a:cubicBezTo>
                    <a:pt x="1460389" y="2121697"/>
                    <a:pt x="1455829" y="2153616"/>
                    <a:pt x="1443062" y="2180063"/>
                  </a:cubicBezTo>
                  <a:cubicBezTo>
                    <a:pt x="1411143" y="2249372"/>
                    <a:pt x="1341833" y="2294059"/>
                    <a:pt x="1267052" y="2294059"/>
                  </a:cubicBezTo>
                  <a:cubicBezTo>
                    <a:pt x="1231485" y="2294059"/>
                    <a:pt x="1225101" y="2297707"/>
                    <a:pt x="1201390" y="2331449"/>
                  </a:cubicBezTo>
                  <a:lnTo>
                    <a:pt x="1175855" y="2367928"/>
                  </a:lnTo>
                  <a:lnTo>
                    <a:pt x="1192271" y="2406231"/>
                  </a:lnTo>
                  <a:cubicBezTo>
                    <a:pt x="1213246" y="2452741"/>
                    <a:pt x="1214158" y="2533906"/>
                    <a:pt x="1194095" y="2572209"/>
                  </a:cubicBezTo>
                  <a:cubicBezTo>
                    <a:pt x="1177679" y="2603216"/>
                    <a:pt x="333197" y="3472321"/>
                    <a:pt x="286686" y="3506064"/>
                  </a:cubicBezTo>
                  <a:cubicBezTo>
                    <a:pt x="244736" y="3537071"/>
                    <a:pt x="166306" y="3541631"/>
                    <a:pt x="114324" y="3517920"/>
                  </a:cubicBezTo>
                  <a:close/>
                  <a:moveTo>
                    <a:pt x="227408" y="3439491"/>
                  </a:moveTo>
                  <a:cubicBezTo>
                    <a:pt x="241088" y="3432195"/>
                    <a:pt x="387003" y="3288104"/>
                    <a:pt x="552981" y="3117566"/>
                  </a:cubicBezTo>
                  <a:cubicBezTo>
                    <a:pt x="718047" y="2947940"/>
                    <a:pt x="914120" y="2747307"/>
                    <a:pt x="987990" y="2671614"/>
                  </a:cubicBezTo>
                  <a:cubicBezTo>
                    <a:pt x="1122961" y="2533906"/>
                    <a:pt x="1122961" y="2532994"/>
                    <a:pt x="1122961" y="2491044"/>
                  </a:cubicBezTo>
                  <a:cubicBezTo>
                    <a:pt x="1122961" y="2432678"/>
                    <a:pt x="1081923" y="2386168"/>
                    <a:pt x="1022645" y="2378872"/>
                  </a:cubicBezTo>
                  <a:lnTo>
                    <a:pt x="982518" y="2373400"/>
                  </a:lnTo>
                  <a:lnTo>
                    <a:pt x="723519" y="2636959"/>
                  </a:lnTo>
                  <a:cubicBezTo>
                    <a:pt x="581252" y="2781962"/>
                    <a:pt x="378795" y="2989890"/>
                    <a:pt x="273919" y="3098415"/>
                  </a:cubicBezTo>
                  <a:cubicBezTo>
                    <a:pt x="93349" y="3285368"/>
                    <a:pt x="83317" y="3297224"/>
                    <a:pt x="83317" y="3330966"/>
                  </a:cubicBezTo>
                  <a:cubicBezTo>
                    <a:pt x="83317" y="3375653"/>
                    <a:pt x="112500" y="3422163"/>
                    <a:pt x="149891" y="3438579"/>
                  </a:cubicBezTo>
                  <a:cubicBezTo>
                    <a:pt x="187282" y="3454994"/>
                    <a:pt x="197313" y="3454994"/>
                    <a:pt x="227408" y="3439491"/>
                  </a:cubicBezTo>
                  <a:close/>
                  <a:moveTo>
                    <a:pt x="2860260" y="3439491"/>
                  </a:moveTo>
                  <a:cubicBezTo>
                    <a:pt x="2899475" y="3423075"/>
                    <a:pt x="2928658" y="3376565"/>
                    <a:pt x="2928658" y="3330966"/>
                  </a:cubicBezTo>
                  <a:cubicBezTo>
                    <a:pt x="2928658" y="3298136"/>
                    <a:pt x="2918626" y="3285368"/>
                    <a:pt x="2747176" y="3107534"/>
                  </a:cubicBezTo>
                  <a:cubicBezTo>
                    <a:pt x="2646860" y="3003570"/>
                    <a:pt x="2445315" y="2795641"/>
                    <a:pt x="2297576" y="2646078"/>
                  </a:cubicBezTo>
                  <a:lnTo>
                    <a:pt x="2029457" y="2373400"/>
                  </a:lnTo>
                  <a:lnTo>
                    <a:pt x="1989331" y="2378872"/>
                  </a:lnTo>
                  <a:cubicBezTo>
                    <a:pt x="1930053" y="2386168"/>
                    <a:pt x="1889014" y="2432678"/>
                    <a:pt x="1889014" y="2491044"/>
                  </a:cubicBezTo>
                  <a:cubicBezTo>
                    <a:pt x="1889014" y="2532994"/>
                    <a:pt x="1889014" y="2533906"/>
                    <a:pt x="2023986" y="2671614"/>
                  </a:cubicBezTo>
                  <a:cubicBezTo>
                    <a:pt x="2097855" y="2747307"/>
                    <a:pt x="2291192" y="2946116"/>
                    <a:pt x="2454435" y="3113918"/>
                  </a:cubicBezTo>
                  <a:cubicBezTo>
                    <a:pt x="2617677" y="3280808"/>
                    <a:pt x="2763592" y="3425811"/>
                    <a:pt x="2778183" y="3434931"/>
                  </a:cubicBezTo>
                  <a:cubicBezTo>
                    <a:pt x="2811014" y="3455906"/>
                    <a:pt x="2820134" y="3455906"/>
                    <a:pt x="2860260" y="3439491"/>
                  </a:cubicBezTo>
                  <a:close/>
                  <a:moveTo>
                    <a:pt x="1330890" y="2187358"/>
                  </a:moveTo>
                  <a:cubicBezTo>
                    <a:pt x="1380136" y="2157264"/>
                    <a:pt x="1378312" y="2188270"/>
                    <a:pt x="1378312" y="1143155"/>
                  </a:cubicBezTo>
                  <a:cubicBezTo>
                    <a:pt x="1378312" y="53353"/>
                    <a:pt x="1382872" y="128134"/>
                    <a:pt x="1310826" y="92568"/>
                  </a:cubicBezTo>
                  <a:cubicBezTo>
                    <a:pt x="1277996" y="77064"/>
                    <a:pt x="1271612" y="76152"/>
                    <a:pt x="1237869" y="88008"/>
                  </a:cubicBezTo>
                  <a:cubicBezTo>
                    <a:pt x="1215070" y="96216"/>
                    <a:pt x="1193183" y="112631"/>
                    <a:pt x="1180415" y="131782"/>
                  </a:cubicBezTo>
                  <a:lnTo>
                    <a:pt x="1159440" y="162789"/>
                  </a:lnTo>
                  <a:lnTo>
                    <a:pt x="1159440" y="1144979"/>
                  </a:lnTo>
                  <a:lnTo>
                    <a:pt x="1159440" y="2127169"/>
                  </a:lnTo>
                  <a:lnTo>
                    <a:pt x="1180415" y="2158175"/>
                  </a:lnTo>
                  <a:cubicBezTo>
                    <a:pt x="1214158" y="2208334"/>
                    <a:pt x="1277996" y="2221101"/>
                    <a:pt x="1330890" y="2187358"/>
                  </a:cubicBezTo>
                  <a:close/>
                  <a:moveTo>
                    <a:pt x="1800553" y="2191918"/>
                  </a:moveTo>
                  <a:cubicBezTo>
                    <a:pt x="1809673" y="2187358"/>
                    <a:pt x="1825176" y="2170031"/>
                    <a:pt x="1834296" y="2154528"/>
                  </a:cubicBezTo>
                  <a:cubicBezTo>
                    <a:pt x="1851624" y="2126257"/>
                    <a:pt x="1852536" y="2099810"/>
                    <a:pt x="1852536" y="1144067"/>
                  </a:cubicBezTo>
                  <a:lnTo>
                    <a:pt x="1852536" y="162789"/>
                  </a:lnTo>
                  <a:lnTo>
                    <a:pt x="1831560" y="131782"/>
                  </a:lnTo>
                  <a:cubicBezTo>
                    <a:pt x="1818793" y="112631"/>
                    <a:pt x="1796905" y="96216"/>
                    <a:pt x="1774106" y="88008"/>
                  </a:cubicBezTo>
                  <a:cubicBezTo>
                    <a:pt x="1740363" y="76152"/>
                    <a:pt x="1733980" y="77064"/>
                    <a:pt x="1701149" y="92568"/>
                  </a:cubicBezTo>
                  <a:cubicBezTo>
                    <a:pt x="1628191" y="128134"/>
                    <a:pt x="1633663" y="50617"/>
                    <a:pt x="1635487" y="1155922"/>
                  </a:cubicBezTo>
                  <a:cubicBezTo>
                    <a:pt x="1638223" y="2136288"/>
                    <a:pt x="1638223" y="2138112"/>
                    <a:pt x="1657374" y="2163647"/>
                  </a:cubicBezTo>
                  <a:cubicBezTo>
                    <a:pt x="1689293" y="2206510"/>
                    <a:pt x="1749483" y="2218365"/>
                    <a:pt x="1800553" y="2191918"/>
                  </a:cubicBezTo>
                  <a:close/>
                  <a:moveTo>
                    <a:pt x="1549762" y="1854490"/>
                  </a:moveTo>
                  <a:lnTo>
                    <a:pt x="1552498" y="1810716"/>
                  </a:lnTo>
                  <a:lnTo>
                    <a:pt x="1506900" y="1810716"/>
                  </a:lnTo>
                  <a:lnTo>
                    <a:pt x="1460389" y="1810716"/>
                  </a:lnTo>
                  <a:lnTo>
                    <a:pt x="1460389" y="1849930"/>
                  </a:lnTo>
                  <a:cubicBezTo>
                    <a:pt x="1460389" y="1871817"/>
                    <a:pt x="1463125" y="1892793"/>
                    <a:pt x="1466773" y="1896441"/>
                  </a:cubicBezTo>
                  <a:cubicBezTo>
                    <a:pt x="1470421" y="1900088"/>
                    <a:pt x="1489572" y="1901912"/>
                    <a:pt x="1510548" y="1900088"/>
                  </a:cubicBezTo>
                  <a:lnTo>
                    <a:pt x="1547026" y="1897353"/>
                  </a:lnTo>
                  <a:lnTo>
                    <a:pt x="1549762" y="1854490"/>
                  </a:lnTo>
                  <a:close/>
                </a:path>
              </a:pathLst>
            </a:custGeom>
            <a:grpFill/>
            <a:ln w="912" cap="flat">
              <a:noFill/>
              <a:prstDash val="solid"/>
              <a:miter/>
            </a:ln>
          </p:spPr>
          <p:txBody>
            <a:bodyPr rtlCol="0" anchor="ctr"/>
            <a:lstStyle/>
            <a:p>
              <a:endParaRPr lang="en-US"/>
            </a:p>
          </p:txBody>
        </p:sp>
        <p:sp>
          <p:nvSpPr>
            <p:cNvPr id="45" name="Forma Livre: Forma 44">
              <a:extLst>
                <a:ext uri="{FF2B5EF4-FFF2-40B4-BE49-F238E27FC236}">
                  <a16:creationId xmlns:a16="http://schemas.microsoft.com/office/drawing/2014/main" id="{09A2A1F4-733C-05F4-DBEE-C2872AAD1576}"/>
                </a:ext>
              </a:extLst>
            </p:cNvPr>
            <p:cNvSpPr/>
            <p:nvPr/>
          </p:nvSpPr>
          <p:spPr>
            <a:xfrm flipV="1">
              <a:off x="4320078" y="2006887"/>
              <a:ext cx="972503" cy="993074"/>
            </a:xfrm>
            <a:custGeom>
              <a:avLst/>
              <a:gdLst>
                <a:gd name="connsiteX0" fmla="*/ 124972 w 972503"/>
                <a:gd name="connsiteY0" fmla="*/ 969980 h 993074"/>
                <a:gd name="connsiteX1" fmla="*/ 4592 w 972503"/>
                <a:gd name="connsiteY1" fmla="*/ 829537 h 993074"/>
                <a:gd name="connsiteX2" fmla="*/ 21007 w 972503"/>
                <a:gd name="connsiteY2" fmla="*/ 700038 h 993074"/>
                <a:gd name="connsiteX3" fmla="*/ 698599 w 972503"/>
                <a:gd name="connsiteY3" fmla="*/ 7854 h 993074"/>
                <a:gd name="connsiteX4" fmla="*/ 831747 w 972503"/>
                <a:gd name="connsiteY4" fmla="*/ 5118 h 993074"/>
                <a:gd name="connsiteX5" fmla="*/ 953951 w 972503"/>
                <a:gd name="connsiteY5" fmla="*/ 127322 h 993074"/>
                <a:gd name="connsiteX6" fmla="*/ 951215 w 972503"/>
                <a:gd name="connsiteY6" fmla="*/ 275973 h 993074"/>
                <a:gd name="connsiteX7" fmla="*/ 262679 w 972503"/>
                <a:gd name="connsiteY7" fmla="*/ 977276 h 993074"/>
                <a:gd name="connsiteX8" fmla="*/ 124972 w 972503"/>
                <a:gd name="connsiteY8" fmla="*/ 969980 h 993074"/>
                <a:gd name="connsiteX9" fmla="*/ 240791 w 972503"/>
                <a:gd name="connsiteY9" fmla="*/ 888815 h 993074"/>
                <a:gd name="connsiteX10" fmla="*/ 880993 w 972503"/>
                <a:gd name="connsiteY10" fmla="*/ 223990 h 993074"/>
                <a:gd name="connsiteX11" fmla="*/ 838131 w 972503"/>
                <a:gd name="connsiteY11" fmla="*/ 113642 h 993074"/>
                <a:gd name="connsiteX12" fmla="*/ 769733 w 972503"/>
                <a:gd name="connsiteY12" fmla="*/ 81723 h 993074"/>
                <a:gd name="connsiteX13" fmla="*/ 462400 w 972503"/>
                <a:gd name="connsiteY13" fmla="*/ 359874 h 993074"/>
                <a:gd name="connsiteX14" fmla="*/ 86669 w 972503"/>
                <a:gd name="connsiteY14" fmla="*/ 783939 h 993074"/>
                <a:gd name="connsiteX15" fmla="*/ 120412 w 972503"/>
                <a:gd name="connsiteY15" fmla="*/ 853248 h 993074"/>
                <a:gd name="connsiteX16" fmla="*/ 240791 w 972503"/>
                <a:gd name="connsiteY16" fmla="*/ 888815 h 99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503" h="993074">
                  <a:moveTo>
                    <a:pt x="124972" y="969980"/>
                  </a:moveTo>
                  <a:cubicBezTo>
                    <a:pt x="73901" y="944445"/>
                    <a:pt x="19183" y="880607"/>
                    <a:pt x="4592" y="829537"/>
                  </a:cubicBezTo>
                  <a:cubicBezTo>
                    <a:pt x="-8176" y="783939"/>
                    <a:pt x="-2704" y="742900"/>
                    <a:pt x="21007" y="700038"/>
                  </a:cubicBezTo>
                  <a:cubicBezTo>
                    <a:pt x="41982" y="661735"/>
                    <a:pt x="665769" y="25181"/>
                    <a:pt x="698599" y="7854"/>
                  </a:cubicBezTo>
                  <a:cubicBezTo>
                    <a:pt x="728694" y="-7650"/>
                    <a:pt x="795268" y="-8562"/>
                    <a:pt x="831747" y="5118"/>
                  </a:cubicBezTo>
                  <a:cubicBezTo>
                    <a:pt x="868226" y="18798"/>
                    <a:pt x="933887" y="84459"/>
                    <a:pt x="953951" y="127322"/>
                  </a:cubicBezTo>
                  <a:cubicBezTo>
                    <a:pt x="976750" y="176568"/>
                    <a:pt x="975838" y="230374"/>
                    <a:pt x="951215" y="275973"/>
                  </a:cubicBezTo>
                  <a:cubicBezTo>
                    <a:pt x="922944" y="327043"/>
                    <a:pt x="300069" y="960861"/>
                    <a:pt x="262679" y="977276"/>
                  </a:cubicBezTo>
                  <a:cubicBezTo>
                    <a:pt x="220728" y="994603"/>
                    <a:pt x="169658" y="991867"/>
                    <a:pt x="124972" y="969980"/>
                  </a:cubicBezTo>
                  <a:close/>
                  <a:moveTo>
                    <a:pt x="240791" y="888815"/>
                  </a:moveTo>
                  <a:cubicBezTo>
                    <a:pt x="267239" y="875136"/>
                    <a:pt x="872785" y="245878"/>
                    <a:pt x="880993" y="223990"/>
                  </a:cubicBezTo>
                  <a:cubicBezTo>
                    <a:pt x="893761" y="192983"/>
                    <a:pt x="876433" y="150121"/>
                    <a:pt x="838131" y="113642"/>
                  </a:cubicBezTo>
                  <a:cubicBezTo>
                    <a:pt x="812595" y="88107"/>
                    <a:pt x="798916" y="81723"/>
                    <a:pt x="769733" y="81723"/>
                  </a:cubicBezTo>
                  <a:cubicBezTo>
                    <a:pt x="734166" y="81723"/>
                    <a:pt x="728694" y="87195"/>
                    <a:pt x="462400" y="359874"/>
                  </a:cubicBezTo>
                  <a:cubicBezTo>
                    <a:pt x="90317" y="741076"/>
                    <a:pt x="86669" y="744724"/>
                    <a:pt x="86669" y="783939"/>
                  </a:cubicBezTo>
                  <a:cubicBezTo>
                    <a:pt x="86669" y="807650"/>
                    <a:pt x="94877" y="824977"/>
                    <a:pt x="120412" y="853248"/>
                  </a:cubicBezTo>
                  <a:cubicBezTo>
                    <a:pt x="167834" y="906142"/>
                    <a:pt x="194281" y="913438"/>
                    <a:pt x="240791" y="888815"/>
                  </a:cubicBezTo>
                  <a:close/>
                </a:path>
              </a:pathLst>
            </a:custGeom>
            <a:grpFill/>
            <a:ln w="912" cap="flat">
              <a:noFill/>
              <a:prstDash val="solid"/>
              <a:miter/>
            </a:ln>
          </p:spPr>
          <p:txBody>
            <a:bodyPr rtlCol="0" anchor="ctr"/>
            <a:lstStyle/>
            <a:p>
              <a:endParaRPr lang="en-US"/>
            </a:p>
          </p:txBody>
        </p:sp>
        <p:sp>
          <p:nvSpPr>
            <p:cNvPr id="46" name="Forma Livre: Forma 45">
              <a:extLst>
                <a:ext uri="{FF2B5EF4-FFF2-40B4-BE49-F238E27FC236}">
                  <a16:creationId xmlns:a16="http://schemas.microsoft.com/office/drawing/2014/main" id="{DBF64877-4256-ADCD-8E19-DBAF23CFB2F5}"/>
                </a:ext>
              </a:extLst>
            </p:cNvPr>
            <p:cNvSpPr/>
            <p:nvPr/>
          </p:nvSpPr>
          <p:spPr>
            <a:xfrm flipV="1">
              <a:off x="6899158" y="2007787"/>
              <a:ext cx="972370" cy="991751"/>
            </a:xfrm>
            <a:custGeom>
              <a:avLst/>
              <a:gdLst>
                <a:gd name="connsiteX0" fmla="*/ 701492 w 972370"/>
                <a:gd name="connsiteY0" fmla="*/ 976853 h 991751"/>
                <a:gd name="connsiteX1" fmla="*/ 15692 w 972370"/>
                <a:gd name="connsiteY1" fmla="*/ 275550 h 991751"/>
                <a:gd name="connsiteX2" fmla="*/ 12044 w 972370"/>
                <a:gd name="connsiteY2" fmla="*/ 124163 h 991751"/>
                <a:gd name="connsiteX3" fmla="*/ 153399 w 972370"/>
                <a:gd name="connsiteY3" fmla="*/ -1688 h 991751"/>
                <a:gd name="connsiteX4" fmla="*/ 280163 w 972370"/>
                <a:gd name="connsiteY4" fmla="*/ 15639 h 991751"/>
                <a:gd name="connsiteX5" fmla="*/ 624887 w 972370"/>
                <a:gd name="connsiteY5" fmla="*/ 360363 h 991751"/>
                <a:gd name="connsiteX6" fmla="*/ 961403 w 972370"/>
                <a:gd name="connsiteY6" fmla="*/ 737006 h 991751"/>
                <a:gd name="connsiteX7" fmla="*/ 862910 w 972370"/>
                <a:gd name="connsiteY7" fmla="*/ 955878 h 991751"/>
                <a:gd name="connsiteX8" fmla="*/ 701492 w 972370"/>
                <a:gd name="connsiteY8" fmla="*/ 976853 h 991751"/>
                <a:gd name="connsiteX9" fmla="*/ 841023 w 972370"/>
                <a:gd name="connsiteY9" fmla="*/ 856474 h 991751"/>
                <a:gd name="connsiteX10" fmla="*/ 879326 w 972370"/>
                <a:gd name="connsiteY10" fmla="*/ 783516 h 991751"/>
                <a:gd name="connsiteX11" fmla="*/ 499035 w 972370"/>
                <a:gd name="connsiteY11" fmla="*/ 354891 h 991751"/>
                <a:gd name="connsiteX12" fmla="*/ 196262 w 972370"/>
                <a:gd name="connsiteY12" fmla="*/ 81301 h 991751"/>
                <a:gd name="connsiteX13" fmla="*/ 127864 w 972370"/>
                <a:gd name="connsiteY13" fmla="*/ 113220 h 991751"/>
                <a:gd name="connsiteX14" fmla="*/ 85001 w 972370"/>
                <a:gd name="connsiteY14" fmla="*/ 223568 h 991751"/>
                <a:gd name="connsiteX15" fmla="*/ 739795 w 972370"/>
                <a:gd name="connsiteY15" fmla="*/ 894776 h 991751"/>
                <a:gd name="connsiteX16" fmla="*/ 841023 w 972370"/>
                <a:gd name="connsiteY16" fmla="*/ 856474 h 99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370" h="991751">
                  <a:moveTo>
                    <a:pt x="701492" y="976853"/>
                  </a:moveTo>
                  <a:cubicBezTo>
                    <a:pt x="665013" y="959526"/>
                    <a:pt x="41227" y="322972"/>
                    <a:pt x="15692" y="275550"/>
                  </a:cubicBezTo>
                  <a:cubicBezTo>
                    <a:pt x="-9843" y="229039"/>
                    <a:pt x="-11667" y="169762"/>
                    <a:pt x="12044" y="124163"/>
                  </a:cubicBezTo>
                  <a:cubicBezTo>
                    <a:pt x="37579" y="73093"/>
                    <a:pt x="114184" y="6519"/>
                    <a:pt x="153399" y="-1688"/>
                  </a:cubicBezTo>
                  <a:cubicBezTo>
                    <a:pt x="196262" y="-8984"/>
                    <a:pt x="253716" y="-1688"/>
                    <a:pt x="280163" y="15639"/>
                  </a:cubicBezTo>
                  <a:cubicBezTo>
                    <a:pt x="292018" y="22935"/>
                    <a:pt x="447053" y="177969"/>
                    <a:pt x="624887" y="360363"/>
                  </a:cubicBezTo>
                  <a:cubicBezTo>
                    <a:pt x="921276" y="664048"/>
                    <a:pt x="949547" y="695967"/>
                    <a:pt x="961403" y="737006"/>
                  </a:cubicBezTo>
                  <a:cubicBezTo>
                    <a:pt x="983290" y="816347"/>
                    <a:pt x="947723" y="895688"/>
                    <a:pt x="862910" y="955878"/>
                  </a:cubicBezTo>
                  <a:cubicBezTo>
                    <a:pt x="818224" y="986885"/>
                    <a:pt x="745266" y="996917"/>
                    <a:pt x="701492" y="976853"/>
                  </a:cubicBezTo>
                  <a:close/>
                  <a:moveTo>
                    <a:pt x="841023" y="856474"/>
                  </a:moveTo>
                  <a:cubicBezTo>
                    <a:pt x="871118" y="824555"/>
                    <a:pt x="879326" y="809963"/>
                    <a:pt x="879326" y="783516"/>
                  </a:cubicBezTo>
                  <a:cubicBezTo>
                    <a:pt x="879326" y="744301"/>
                    <a:pt x="878414" y="744301"/>
                    <a:pt x="499035" y="354891"/>
                  </a:cubicBezTo>
                  <a:cubicBezTo>
                    <a:pt x="237300" y="86772"/>
                    <a:pt x="231828" y="81301"/>
                    <a:pt x="196262" y="81301"/>
                  </a:cubicBezTo>
                  <a:cubicBezTo>
                    <a:pt x="167079" y="81301"/>
                    <a:pt x="153399" y="87684"/>
                    <a:pt x="127864" y="113220"/>
                  </a:cubicBezTo>
                  <a:cubicBezTo>
                    <a:pt x="89561" y="149698"/>
                    <a:pt x="72234" y="192561"/>
                    <a:pt x="85001" y="223568"/>
                  </a:cubicBezTo>
                  <a:cubicBezTo>
                    <a:pt x="96857" y="254575"/>
                    <a:pt x="708788" y="881097"/>
                    <a:pt x="739795" y="894776"/>
                  </a:cubicBezTo>
                  <a:cubicBezTo>
                    <a:pt x="775361" y="910280"/>
                    <a:pt x="796337" y="902072"/>
                    <a:pt x="841023" y="856474"/>
                  </a:cubicBezTo>
                  <a:close/>
                </a:path>
              </a:pathLst>
            </a:custGeom>
            <a:grpFill/>
            <a:ln w="912" cap="flat">
              <a:noFill/>
              <a:prstDash val="solid"/>
              <a:miter/>
            </a:ln>
          </p:spPr>
          <p:txBody>
            <a:bodyPr rtlCol="0" anchor="ctr"/>
            <a:lstStyle/>
            <a:p>
              <a:endParaRPr lang="en-US"/>
            </a:p>
          </p:txBody>
        </p:sp>
      </p:grpSp>
      <p:sp>
        <p:nvSpPr>
          <p:cNvPr id="47" name="Elipse 46">
            <a:extLst>
              <a:ext uri="{FF2B5EF4-FFF2-40B4-BE49-F238E27FC236}">
                <a16:creationId xmlns:a16="http://schemas.microsoft.com/office/drawing/2014/main" id="{9CFF6B11-9557-B512-7DA0-5DE7738F1C5D}"/>
              </a:ext>
            </a:extLst>
          </p:cNvPr>
          <p:cNvSpPr/>
          <p:nvPr/>
        </p:nvSpPr>
        <p:spPr>
          <a:xfrm>
            <a:off x="5752522" y="5924553"/>
            <a:ext cx="397799" cy="397799"/>
          </a:xfrm>
          <a:prstGeom prst="ellipse">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ângulo isósceles 47">
            <a:extLst>
              <a:ext uri="{FF2B5EF4-FFF2-40B4-BE49-F238E27FC236}">
                <a16:creationId xmlns:a16="http://schemas.microsoft.com/office/drawing/2014/main" id="{E3C4F0BD-B31B-A3E2-58A2-A2A07B523966}"/>
              </a:ext>
            </a:extLst>
          </p:cNvPr>
          <p:cNvSpPr/>
          <p:nvPr/>
        </p:nvSpPr>
        <p:spPr>
          <a:xfrm rot="5400000">
            <a:off x="6142903" y="6099583"/>
            <a:ext cx="530621" cy="845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isósceles 7">
            <a:extLst>
              <a:ext uri="{FF2B5EF4-FFF2-40B4-BE49-F238E27FC236}">
                <a16:creationId xmlns:a16="http://schemas.microsoft.com/office/drawing/2014/main" id="{F2C50392-AEF8-B9B5-3C08-EED3D041EF8C}"/>
              </a:ext>
            </a:extLst>
          </p:cNvPr>
          <p:cNvSpPr/>
          <p:nvPr/>
        </p:nvSpPr>
        <p:spPr>
          <a:xfrm rot="5400000">
            <a:off x="8109430" y="2493314"/>
            <a:ext cx="530621" cy="26125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ta: para a Direita Listrada 10">
            <a:extLst>
              <a:ext uri="{FF2B5EF4-FFF2-40B4-BE49-F238E27FC236}">
                <a16:creationId xmlns:a16="http://schemas.microsoft.com/office/drawing/2014/main" id="{345EC3DD-3990-C0EA-C4A9-0EB8B3294AC7}"/>
              </a:ext>
            </a:extLst>
          </p:cNvPr>
          <p:cNvSpPr/>
          <p:nvPr/>
        </p:nvSpPr>
        <p:spPr>
          <a:xfrm>
            <a:off x="7394505" y="5911095"/>
            <a:ext cx="812815" cy="484632"/>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41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103" name="Agrupar 102">
            <a:extLst>
              <a:ext uri="{FF2B5EF4-FFF2-40B4-BE49-F238E27FC236}">
                <a16:creationId xmlns:a16="http://schemas.microsoft.com/office/drawing/2014/main" id="{406C29BC-5902-E2D0-376A-C92114FCE454}"/>
              </a:ext>
            </a:extLst>
          </p:cNvPr>
          <p:cNvGrpSpPr/>
          <p:nvPr/>
        </p:nvGrpSpPr>
        <p:grpSpPr>
          <a:xfrm>
            <a:off x="4779171" y="1296096"/>
            <a:ext cx="2023927" cy="1764302"/>
            <a:chOff x="4182139" y="1724721"/>
            <a:chExt cx="2023927" cy="1764302"/>
          </a:xfrm>
        </p:grpSpPr>
        <p:sp>
          <p:nvSpPr>
            <p:cNvPr id="99" name="Retângulo 98">
              <a:extLst>
                <a:ext uri="{FF2B5EF4-FFF2-40B4-BE49-F238E27FC236}">
                  <a16:creationId xmlns:a16="http://schemas.microsoft.com/office/drawing/2014/main" id="{294537ED-DDA6-BC76-7371-DA2BDE2C565B}"/>
                </a:ext>
              </a:extLst>
            </p:cNvPr>
            <p:cNvSpPr/>
            <p:nvPr/>
          </p:nvSpPr>
          <p:spPr>
            <a:xfrm>
              <a:off x="4182139" y="1724721"/>
              <a:ext cx="2023927" cy="1764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Agrupar 9">
              <a:extLst>
                <a:ext uri="{FF2B5EF4-FFF2-40B4-BE49-F238E27FC236}">
                  <a16:creationId xmlns:a16="http://schemas.microsoft.com/office/drawing/2014/main" id="{02651B69-1790-783C-DBAF-827617B10A08}"/>
                </a:ext>
              </a:extLst>
            </p:cNvPr>
            <p:cNvGrpSpPr/>
            <p:nvPr/>
          </p:nvGrpSpPr>
          <p:grpSpPr>
            <a:xfrm>
              <a:off x="4254635" y="2015914"/>
              <a:ext cx="1841365" cy="369332"/>
              <a:chOff x="4186055" y="4488180"/>
              <a:chExt cx="1841365" cy="369332"/>
            </a:xfrm>
          </p:grpSpPr>
          <p:sp>
            <p:nvSpPr>
              <p:cNvPr id="21" name="CaixaDeTexto 20">
                <a:extLst>
                  <a:ext uri="{FF2B5EF4-FFF2-40B4-BE49-F238E27FC236}">
                    <a16:creationId xmlns:a16="http://schemas.microsoft.com/office/drawing/2014/main" id="{E558EFD0-5E19-87EE-1126-047BF86FA196}"/>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8" name="CaixaDeTexto 27">
                <a:extLst>
                  <a:ext uri="{FF2B5EF4-FFF2-40B4-BE49-F238E27FC236}">
                    <a16:creationId xmlns:a16="http://schemas.microsoft.com/office/drawing/2014/main" id="{3FEAEA08-4418-3E18-3E48-B538CF815B2A}"/>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29" name="CaixaDeTexto 28">
                <a:extLst>
                  <a:ext uri="{FF2B5EF4-FFF2-40B4-BE49-F238E27FC236}">
                    <a16:creationId xmlns:a16="http://schemas.microsoft.com/office/drawing/2014/main" id="{6EAB04DF-E595-4A8E-BC2C-94054AA58789}"/>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42" name="CaixaDeTexto 41">
                <a:extLst>
                  <a:ext uri="{FF2B5EF4-FFF2-40B4-BE49-F238E27FC236}">
                    <a16:creationId xmlns:a16="http://schemas.microsoft.com/office/drawing/2014/main" id="{5BDD69F3-7CE5-8C0A-02C6-9F696FC0F94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43" name="CaixaDeTexto 42">
                <a:extLst>
                  <a:ext uri="{FF2B5EF4-FFF2-40B4-BE49-F238E27FC236}">
                    <a16:creationId xmlns:a16="http://schemas.microsoft.com/office/drawing/2014/main" id="{67DCE6CB-9315-BC05-421D-6F91B120A55E}"/>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11" name="Agrupar 10">
              <a:extLst>
                <a:ext uri="{FF2B5EF4-FFF2-40B4-BE49-F238E27FC236}">
                  <a16:creationId xmlns:a16="http://schemas.microsoft.com/office/drawing/2014/main" id="{A9E5DAA7-1B2E-246C-4CD0-ABCE279BBBB1}"/>
                </a:ext>
              </a:extLst>
            </p:cNvPr>
            <p:cNvGrpSpPr/>
            <p:nvPr/>
          </p:nvGrpSpPr>
          <p:grpSpPr>
            <a:xfrm>
              <a:off x="4254634" y="2383840"/>
              <a:ext cx="1841365" cy="369332"/>
              <a:chOff x="4186055" y="4488180"/>
              <a:chExt cx="1841365" cy="369332"/>
            </a:xfrm>
          </p:grpSpPr>
          <p:sp>
            <p:nvSpPr>
              <p:cNvPr id="12" name="CaixaDeTexto 11">
                <a:extLst>
                  <a:ext uri="{FF2B5EF4-FFF2-40B4-BE49-F238E27FC236}">
                    <a16:creationId xmlns:a16="http://schemas.microsoft.com/office/drawing/2014/main" id="{6B750A9C-3719-36CA-295A-2BF9FC68153B}"/>
                  </a:ext>
                </a:extLst>
              </p:cNvPr>
              <p:cNvSpPr txBox="1"/>
              <p:nvPr/>
            </p:nvSpPr>
            <p:spPr>
              <a:xfrm>
                <a:off x="4186055" y="4488180"/>
                <a:ext cx="302532" cy="369332"/>
              </a:xfrm>
              <a:prstGeom prst="rect">
                <a:avLst/>
              </a:prstGeom>
              <a:noFill/>
            </p:spPr>
            <p:txBody>
              <a:bodyPr wrap="square" rtlCol="0">
                <a:spAutoFit/>
              </a:bodyPr>
              <a:lstStyle/>
              <a:p>
                <a:r>
                  <a:rPr lang="pt-BR" dirty="0"/>
                  <a:t>1</a:t>
                </a:r>
              </a:p>
            </p:txBody>
          </p:sp>
          <p:sp>
            <p:nvSpPr>
              <p:cNvPr id="13" name="CaixaDeTexto 12">
                <a:extLst>
                  <a:ext uri="{FF2B5EF4-FFF2-40B4-BE49-F238E27FC236}">
                    <a16:creationId xmlns:a16="http://schemas.microsoft.com/office/drawing/2014/main" id="{ABF0DC15-FEDF-862A-1740-6BFEB76C0449}"/>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17" name="CaixaDeTexto 16">
                <a:extLst>
                  <a:ext uri="{FF2B5EF4-FFF2-40B4-BE49-F238E27FC236}">
                    <a16:creationId xmlns:a16="http://schemas.microsoft.com/office/drawing/2014/main" id="{D8E849F3-75B7-24C4-2FD0-E0D875F66E37}"/>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18" name="CaixaDeTexto 17">
                <a:extLst>
                  <a:ext uri="{FF2B5EF4-FFF2-40B4-BE49-F238E27FC236}">
                    <a16:creationId xmlns:a16="http://schemas.microsoft.com/office/drawing/2014/main" id="{216F45DD-8197-647E-0BE0-8DDA7F6D60D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19" name="CaixaDeTexto 18">
                <a:extLst>
                  <a:ext uri="{FF2B5EF4-FFF2-40B4-BE49-F238E27FC236}">
                    <a16:creationId xmlns:a16="http://schemas.microsoft.com/office/drawing/2014/main" id="{742A8D25-FC79-4119-8C02-2972159D2E79}"/>
                  </a:ext>
                </a:extLst>
              </p:cNvPr>
              <p:cNvSpPr txBox="1"/>
              <p:nvPr/>
            </p:nvSpPr>
            <p:spPr>
              <a:xfrm>
                <a:off x="5724888" y="4488180"/>
                <a:ext cx="302532" cy="369332"/>
              </a:xfrm>
              <a:prstGeom prst="rect">
                <a:avLst/>
              </a:prstGeom>
              <a:noFill/>
            </p:spPr>
            <p:txBody>
              <a:bodyPr wrap="square" rtlCol="0">
                <a:spAutoFit/>
              </a:bodyPr>
              <a:lstStyle/>
              <a:p>
                <a:r>
                  <a:rPr lang="pt-BR" dirty="0"/>
                  <a:t>0</a:t>
                </a:r>
              </a:p>
            </p:txBody>
          </p:sp>
        </p:grpSp>
        <p:grpSp>
          <p:nvGrpSpPr>
            <p:cNvPr id="22" name="Agrupar 21">
              <a:extLst>
                <a:ext uri="{FF2B5EF4-FFF2-40B4-BE49-F238E27FC236}">
                  <a16:creationId xmlns:a16="http://schemas.microsoft.com/office/drawing/2014/main" id="{314DC6D3-39D5-6976-A805-BCD23958485D}"/>
                </a:ext>
              </a:extLst>
            </p:cNvPr>
            <p:cNvGrpSpPr/>
            <p:nvPr/>
          </p:nvGrpSpPr>
          <p:grpSpPr>
            <a:xfrm>
              <a:off x="4254634" y="2751766"/>
              <a:ext cx="1841365" cy="369332"/>
              <a:chOff x="4186055" y="4488180"/>
              <a:chExt cx="1841365" cy="369332"/>
            </a:xfrm>
          </p:grpSpPr>
          <p:sp>
            <p:nvSpPr>
              <p:cNvPr id="23" name="CaixaDeTexto 22">
                <a:extLst>
                  <a:ext uri="{FF2B5EF4-FFF2-40B4-BE49-F238E27FC236}">
                    <a16:creationId xmlns:a16="http://schemas.microsoft.com/office/drawing/2014/main" id="{3CD13F53-00E8-FAF3-7EC4-525DBC5E21A2}"/>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4" name="CaixaDeTexto 23">
                <a:extLst>
                  <a:ext uri="{FF2B5EF4-FFF2-40B4-BE49-F238E27FC236}">
                    <a16:creationId xmlns:a16="http://schemas.microsoft.com/office/drawing/2014/main" id="{BDBD9798-01A5-B316-21A2-6AC92F65B901}"/>
                  </a:ext>
                </a:extLst>
              </p:cNvPr>
              <p:cNvSpPr txBox="1"/>
              <p:nvPr/>
            </p:nvSpPr>
            <p:spPr>
              <a:xfrm>
                <a:off x="4570763" y="4488180"/>
                <a:ext cx="302532" cy="369332"/>
              </a:xfrm>
              <a:prstGeom prst="rect">
                <a:avLst/>
              </a:prstGeom>
              <a:noFill/>
            </p:spPr>
            <p:txBody>
              <a:bodyPr wrap="square" rtlCol="0">
                <a:spAutoFit/>
              </a:bodyPr>
              <a:lstStyle/>
              <a:p>
                <a:r>
                  <a:rPr lang="pt-BR" dirty="0"/>
                  <a:t>0</a:t>
                </a:r>
              </a:p>
            </p:txBody>
          </p:sp>
          <p:sp>
            <p:nvSpPr>
              <p:cNvPr id="25" name="CaixaDeTexto 24">
                <a:extLst>
                  <a:ext uri="{FF2B5EF4-FFF2-40B4-BE49-F238E27FC236}">
                    <a16:creationId xmlns:a16="http://schemas.microsoft.com/office/drawing/2014/main" id="{B0D72263-17C6-F7E0-EC41-60A98CA7E4DA}"/>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26" name="CaixaDeTexto 25">
                <a:extLst>
                  <a:ext uri="{FF2B5EF4-FFF2-40B4-BE49-F238E27FC236}">
                    <a16:creationId xmlns:a16="http://schemas.microsoft.com/office/drawing/2014/main" id="{DE082386-F26D-5796-15FA-5CD4A2EBC19A}"/>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27" name="CaixaDeTexto 26">
                <a:extLst>
                  <a:ext uri="{FF2B5EF4-FFF2-40B4-BE49-F238E27FC236}">
                    <a16:creationId xmlns:a16="http://schemas.microsoft.com/office/drawing/2014/main" id="{44572CB9-AF40-311B-3792-6A10ED2E060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30" name="Agrupar 29">
              <a:extLst>
                <a:ext uri="{FF2B5EF4-FFF2-40B4-BE49-F238E27FC236}">
                  <a16:creationId xmlns:a16="http://schemas.microsoft.com/office/drawing/2014/main" id="{04FF85D5-7A38-E520-E01D-F45469C63277}"/>
                </a:ext>
              </a:extLst>
            </p:cNvPr>
            <p:cNvGrpSpPr/>
            <p:nvPr/>
          </p:nvGrpSpPr>
          <p:grpSpPr>
            <a:xfrm>
              <a:off x="4254634" y="3119691"/>
              <a:ext cx="1841365" cy="369332"/>
              <a:chOff x="4186055" y="4488180"/>
              <a:chExt cx="1841365" cy="369332"/>
            </a:xfrm>
          </p:grpSpPr>
          <p:sp>
            <p:nvSpPr>
              <p:cNvPr id="31" name="CaixaDeTexto 30">
                <a:extLst>
                  <a:ext uri="{FF2B5EF4-FFF2-40B4-BE49-F238E27FC236}">
                    <a16:creationId xmlns:a16="http://schemas.microsoft.com/office/drawing/2014/main" id="{90528DE7-2B35-401A-F614-7CE1E64D073A}"/>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32" name="CaixaDeTexto 31">
                <a:extLst>
                  <a:ext uri="{FF2B5EF4-FFF2-40B4-BE49-F238E27FC236}">
                    <a16:creationId xmlns:a16="http://schemas.microsoft.com/office/drawing/2014/main" id="{01FF295D-AA07-8A3E-7306-23109D6F7636}"/>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33" name="CaixaDeTexto 32">
                <a:extLst>
                  <a:ext uri="{FF2B5EF4-FFF2-40B4-BE49-F238E27FC236}">
                    <a16:creationId xmlns:a16="http://schemas.microsoft.com/office/drawing/2014/main" id="{26044DCC-DFCE-BD3B-B261-B6F4ED662F42}"/>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34" name="CaixaDeTexto 33">
                <a:extLst>
                  <a:ext uri="{FF2B5EF4-FFF2-40B4-BE49-F238E27FC236}">
                    <a16:creationId xmlns:a16="http://schemas.microsoft.com/office/drawing/2014/main" id="{F01CCC3D-C9E6-10E0-A53D-9D6867431535}"/>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35" name="CaixaDeTexto 34">
                <a:extLst>
                  <a:ext uri="{FF2B5EF4-FFF2-40B4-BE49-F238E27FC236}">
                    <a16:creationId xmlns:a16="http://schemas.microsoft.com/office/drawing/2014/main" id="{FD05BED3-3B95-7976-88A3-1DDAC9A1BCC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grpSp>
        <p:nvGrpSpPr>
          <p:cNvPr id="106" name="Agrupar 105">
            <a:extLst>
              <a:ext uri="{FF2B5EF4-FFF2-40B4-BE49-F238E27FC236}">
                <a16:creationId xmlns:a16="http://schemas.microsoft.com/office/drawing/2014/main" id="{9A9008EC-CC23-F53A-A5B1-83D92B911AC5}"/>
              </a:ext>
            </a:extLst>
          </p:cNvPr>
          <p:cNvGrpSpPr/>
          <p:nvPr/>
        </p:nvGrpSpPr>
        <p:grpSpPr>
          <a:xfrm>
            <a:off x="2233659" y="3794153"/>
            <a:ext cx="1231635" cy="1661353"/>
            <a:chOff x="1562364" y="4071085"/>
            <a:chExt cx="1231635" cy="1661353"/>
          </a:xfrm>
        </p:grpSpPr>
        <p:sp>
          <p:nvSpPr>
            <p:cNvPr id="100" name="Retângulo 99">
              <a:extLst>
                <a:ext uri="{FF2B5EF4-FFF2-40B4-BE49-F238E27FC236}">
                  <a16:creationId xmlns:a16="http://schemas.microsoft.com/office/drawing/2014/main" id="{B7743179-01A9-E792-5EB1-3B089805BA65}"/>
                </a:ext>
              </a:extLst>
            </p:cNvPr>
            <p:cNvSpPr/>
            <p:nvPr/>
          </p:nvSpPr>
          <p:spPr>
            <a:xfrm>
              <a:off x="1562364" y="4071085"/>
              <a:ext cx="1231635" cy="166135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Agrupar 73">
              <a:extLst>
                <a:ext uri="{FF2B5EF4-FFF2-40B4-BE49-F238E27FC236}">
                  <a16:creationId xmlns:a16="http://schemas.microsoft.com/office/drawing/2014/main" id="{06CFA814-07D7-87FF-58D8-0E8F613CF773}"/>
                </a:ext>
              </a:extLst>
            </p:cNvPr>
            <p:cNvGrpSpPr/>
            <p:nvPr/>
          </p:nvGrpSpPr>
          <p:grpSpPr>
            <a:xfrm>
              <a:off x="1638434" y="4078025"/>
              <a:ext cx="1071948" cy="868340"/>
              <a:chOff x="1638434" y="4262691"/>
              <a:chExt cx="1071948" cy="868340"/>
            </a:xfrm>
          </p:grpSpPr>
          <p:grpSp>
            <p:nvGrpSpPr>
              <p:cNvPr id="45" name="Agrupar 44">
                <a:extLst>
                  <a:ext uri="{FF2B5EF4-FFF2-40B4-BE49-F238E27FC236}">
                    <a16:creationId xmlns:a16="http://schemas.microsoft.com/office/drawing/2014/main" id="{8FC03AC9-1ED5-A388-0B3D-3DFFC0E33734}"/>
                  </a:ext>
                </a:extLst>
              </p:cNvPr>
              <p:cNvGrpSpPr/>
              <p:nvPr/>
            </p:nvGrpSpPr>
            <p:grpSpPr>
              <a:xfrm>
                <a:off x="1638434" y="4262691"/>
                <a:ext cx="1071948" cy="369332"/>
                <a:chOff x="1638434" y="3771624"/>
                <a:chExt cx="1071948" cy="369332"/>
              </a:xfrm>
            </p:grpSpPr>
            <p:sp>
              <p:nvSpPr>
                <p:cNvPr id="37" name="CaixaDeTexto 36">
                  <a:extLst>
                    <a:ext uri="{FF2B5EF4-FFF2-40B4-BE49-F238E27FC236}">
                      <a16:creationId xmlns:a16="http://schemas.microsoft.com/office/drawing/2014/main" id="{67D3F060-4A95-3942-D6EB-1558E820A768}"/>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39" name="CaixaDeTexto 38">
                  <a:extLst>
                    <a:ext uri="{FF2B5EF4-FFF2-40B4-BE49-F238E27FC236}">
                      <a16:creationId xmlns:a16="http://schemas.microsoft.com/office/drawing/2014/main" id="{BDBFC65A-AA10-25DC-C0E9-4582ABC41D83}"/>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40" name="CaixaDeTexto 39">
                  <a:extLst>
                    <a:ext uri="{FF2B5EF4-FFF2-40B4-BE49-F238E27FC236}">
                      <a16:creationId xmlns:a16="http://schemas.microsoft.com/office/drawing/2014/main" id="{59AB6138-5766-3B4F-655B-FDDD78ABD333}"/>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grpSp>
            <p:nvGrpSpPr>
              <p:cNvPr id="46" name="Agrupar 45">
                <a:extLst>
                  <a:ext uri="{FF2B5EF4-FFF2-40B4-BE49-F238E27FC236}">
                    <a16:creationId xmlns:a16="http://schemas.microsoft.com/office/drawing/2014/main" id="{9E7B26C8-A85C-86BF-9430-C523B2FBB35F}"/>
                  </a:ext>
                </a:extLst>
              </p:cNvPr>
              <p:cNvGrpSpPr/>
              <p:nvPr/>
            </p:nvGrpSpPr>
            <p:grpSpPr>
              <a:xfrm>
                <a:off x="1638434" y="4761699"/>
                <a:ext cx="1071948" cy="369332"/>
                <a:chOff x="1638434" y="3804965"/>
                <a:chExt cx="1071948" cy="369332"/>
              </a:xfrm>
            </p:grpSpPr>
            <p:sp>
              <p:nvSpPr>
                <p:cNvPr id="47" name="CaixaDeTexto 46">
                  <a:extLst>
                    <a:ext uri="{FF2B5EF4-FFF2-40B4-BE49-F238E27FC236}">
                      <a16:creationId xmlns:a16="http://schemas.microsoft.com/office/drawing/2014/main" id="{2B8B9A36-E213-BF0F-0439-8D745E288891}"/>
                    </a:ext>
                  </a:extLst>
                </p:cNvPr>
                <p:cNvSpPr txBox="1"/>
                <p:nvPr/>
              </p:nvSpPr>
              <p:spPr>
                <a:xfrm>
                  <a:off x="1638434" y="3804965"/>
                  <a:ext cx="302532" cy="369332"/>
                </a:xfrm>
                <a:prstGeom prst="rect">
                  <a:avLst/>
                </a:prstGeom>
                <a:noFill/>
              </p:spPr>
              <p:txBody>
                <a:bodyPr wrap="square" rtlCol="0">
                  <a:spAutoFit/>
                </a:bodyPr>
                <a:lstStyle/>
                <a:p>
                  <a:r>
                    <a:rPr lang="pt-BR" dirty="0"/>
                    <a:t>1</a:t>
                  </a:r>
                </a:p>
              </p:txBody>
            </p:sp>
            <p:sp>
              <p:nvSpPr>
                <p:cNvPr id="48" name="CaixaDeTexto 47">
                  <a:extLst>
                    <a:ext uri="{FF2B5EF4-FFF2-40B4-BE49-F238E27FC236}">
                      <a16:creationId xmlns:a16="http://schemas.microsoft.com/office/drawing/2014/main" id="{34051D1B-72F5-1FDE-F967-593C9970274C}"/>
                    </a:ext>
                  </a:extLst>
                </p:cNvPr>
                <p:cNvSpPr txBox="1"/>
                <p:nvPr/>
              </p:nvSpPr>
              <p:spPr>
                <a:xfrm>
                  <a:off x="2023142" y="3804965"/>
                  <a:ext cx="302532" cy="369332"/>
                </a:xfrm>
                <a:prstGeom prst="rect">
                  <a:avLst/>
                </a:prstGeom>
                <a:noFill/>
              </p:spPr>
              <p:txBody>
                <a:bodyPr wrap="square" rtlCol="0">
                  <a:spAutoFit/>
                </a:bodyPr>
                <a:lstStyle/>
                <a:p>
                  <a:r>
                    <a:rPr lang="pt-BR" dirty="0"/>
                    <a:t>0</a:t>
                  </a:r>
                </a:p>
              </p:txBody>
            </p:sp>
            <p:sp>
              <p:nvSpPr>
                <p:cNvPr id="49" name="CaixaDeTexto 48">
                  <a:extLst>
                    <a:ext uri="{FF2B5EF4-FFF2-40B4-BE49-F238E27FC236}">
                      <a16:creationId xmlns:a16="http://schemas.microsoft.com/office/drawing/2014/main" id="{8FF75DA9-2CC1-C0C6-1264-1F89F9D33E7C}"/>
                    </a:ext>
                  </a:extLst>
                </p:cNvPr>
                <p:cNvSpPr txBox="1"/>
                <p:nvPr/>
              </p:nvSpPr>
              <p:spPr>
                <a:xfrm>
                  <a:off x="2407850" y="3804965"/>
                  <a:ext cx="302532" cy="369332"/>
                </a:xfrm>
                <a:prstGeom prst="rect">
                  <a:avLst/>
                </a:prstGeom>
                <a:noFill/>
              </p:spPr>
              <p:txBody>
                <a:bodyPr wrap="square" rtlCol="0">
                  <a:spAutoFit/>
                </a:bodyPr>
                <a:lstStyle/>
                <a:p>
                  <a:r>
                    <a:rPr lang="pt-BR" dirty="0"/>
                    <a:t>1</a:t>
                  </a:r>
                </a:p>
              </p:txBody>
            </p:sp>
          </p:grpSp>
        </p:grpSp>
      </p:grpSp>
      <p:grpSp>
        <p:nvGrpSpPr>
          <p:cNvPr id="104" name="Agrupar 103">
            <a:extLst>
              <a:ext uri="{FF2B5EF4-FFF2-40B4-BE49-F238E27FC236}">
                <a16:creationId xmlns:a16="http://schemas.microsoft.com/office/drawing/2014/main" id="{232C5FC3-9B11-CCAF-C991-9246C82B3B48}"/>
              </a:ext>
            </a:extLst>
          </p:cNvPr>
          <p:cNvGrpSpPr/>
          <p:nvPr/>
        </p:nvGrpSpPr>
        <p:grpSpPr>
          <a:xfrm>
            <a:off x="4779171" y="3794154"/>
            <a:ext cx="2023927" cy="927597"/>
            <a:chOff x="4182139" y="4071085"/>
            <a:chExt cx="2023927" cy="927597"/>
          </a:xfrm>
        </p:grpSpPr>
        <p:sp>
          <p:nvSpPr>
            <p:cNvPr id="102" name="Retângulo 101">
              <a:extLst>
                <a:ext uri="{FF2B5EF4-FFF2-40B4-BE49-F238E27FC236}">
                  <a16:creationId xmlns:a16="http://schemas.microsoft.com/office/drawing/2014/main" id="{F97F9FA1-203E-94F7-2EAA-B4E1DE1A7069}"/>
                </a:ext>
              </a:extLst>
            </p:cNvPr>
            <p:cNvSpPr/>
            <p:nvPr/>
          </p:nvSpPr>
          <p:spPr>
            <a:xfrm>
              <a:off x="4182139" y="4071085"/>
              <a:ext cx="2023927" cy="927597"/>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73" name="Agrupar 72">
              <a:extLst>
                <a:ext uri="{FF2B5EF4-FFF2-40B4-BE49-F238E27FC236}">
                  <a16:creationId xmlns:a16="http://schemas.microsoft.com/office/drawing/2014/main" id="{38A37A8D-56D7-9B5B-AE10-16D206BC98A6}"/>
                </a:ext>
              </a:extLst>
            </p:cNvPr>
            <p:cNvGrpSpPr/>
            <p:nvPr/>
          </p:nvGrpSpPr>
          <p:grpSpPr>
            <a:xfrm>
              <a:off x="4254635" y="4071086"/>
              <a:ext cx="1841365" cy="848877"/>
              <a:chOff x="4254635" y="3893359"/>
              <a:chExt cx="1841365" cy="848877"/>
            </a:xfrm>
          </p:grpSpPr>
          <p:grpSp>
            <p:nvGrpSpPr>
              <p:cNvPr id="72" name="Agrupar 71">
                <a:extLst>
                  <a:ext uri="{FF2B5EF4-FFF2-40B4-BE49-F238E27FC236}">
                    <a16:creationId xmlns:a16="http://schemas.microsoft.com/office/drawing/2014/main" id="{BF07ACCF-28ED-4074-8C59-1887B0BC7D8D}"/>
                  </a:ext>
                </a:extLst>
              </p:cNvPr>
              <p:cNvGrpSpPr/>
              <p:nvPr/>
            </p:nvGrpSpPr>
            <p:grpSpPr>
              <a:xfrm>
                <a:off x="4254635" y="4372904"/>
                <a:ext cx="1841364" cy="369332"/>
                <a:chOff x="4254634" y="4372904"/>
                <a:chExt cx="1841364" cy="369332"/>
              </a:xfrm>
            </p:grpSpPr>
            <p:grpSp>
              <p:nvGrpSpPr>
                <p:cNvPr id="56" name="Agrupar 55">
                  <a:extLst>
                    <a:ext uri="{FF2B5EF4-FFF2-40B4-BE49-F238E27FC236}">
                      <a16:creationId xmlns:a16="http://schemas.microsoft.com/office/drawing/2014/main" id="{4E4D45AD-B56A-1254-3A57-AA2C43CC5C20}"/>
                    </a:ext>
                  </a:extLst>
                </p:cNvPr>
                <p:cNvGrpSpPr/>
                <p:nvPr/>
              </p:nvGrpSpPr>
              <p:grpSpPr>
                <a:xfrm>
                  <a:off x="4639342" y="4372904"/>
                  <a:ext cx="1071948" cy="369332"/>
                  <a:chOff x="1638434" y="3771624"/>
                  <a:chExt cx="1071948" cy="369332"/>
                </a:xfrm>
              </p:grpSpPr>
              <p:sp>
                <p:nvSpPr>
                  <p:cNvPr id="57" name="CaixaDeTexto 56">
                    <a:extLst>
                      <a:ext uri="{FF2B5EF4-FFF2-40B4-BE49-F238E27FC236}">
                        <a16:creationId xmlns:a16="http://schemas.microsoft.com/office/drawing/2014/main" id="{1AE0D77F-B67D-BA7B-F44E-487C7978FE40}"/>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58" name="CaixaDeTexto 57">
                    <a:extLst>
                      <a:ext uri="{FF2B5EF4-FFF2-40B4-BE49-F238E27FC236}">
                        <a16:creationId xmlns:a16="http://schemas.microsoft.com/office/drawing/2014/main" id="{2E0503C2-B965-692A-0BB7-03FF694711F5}"/>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59" name="CaixaDeTexto 58">
                    <a:extLst>
                      <a:ext uri="{FF2B5EF4-FFF2-40B4-BE49-F238E27FC236}">
                        <a16:creationId xmlns:a16="http://schemas.microsoft.com/office/drawing/2014/main" id="{D699542F-6783-FB53-5585-E6A7D9F6FF3C}"/>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sp>
              <p:nvSpPr>
                <p:cNvPr id="60" name="CaixaDeTexto 59">
                  <a:extLst>
                    <a:ext uri="{FF2B5EF4-FFF2-40B4-BE49-F238E27FC236}">
                      <a16:creationId xmlns:a16="http://schemas.microsoft.com/office/drawing/2014/main" id="{69B9DBC2-954A-36F7-AA27-6AD993D21F30}"/>
                    </a:ext>
                  </a:extLst>
                </p:cNvPr>
                <p:cNvSpPr txBox="1"/>
                <p:nvPr/>
              </p:nvSpPr>
              <p:spPr>
                <a:xfrm>
                  <a:off x="4254634" y="4372904"/>
                  <a:ext cx="302532" cy="369332"/>
                </a:xfrm>
                <a:prstGeom prst="rect">
                  <a:avLst/>
                </a:prstGeom>
                <a:noFill/>
              </p:spPr>
              <p:txBody>
                <a:bodyPr wrap="square" rtlCol="0">
                  <a:spAutoFit/>
                </a:bodyPr>
                <a:lstStyle/>
                <a:p>
                  <a:r>
                    <a:rPr lang="pt-BR" dirty="0"/>
                    <a:t>*</a:t>
                  </a:r>
                </a:p>
              </p:txBody>
            </p:sp>
            <p:sp>
              <p:nvSpPr>
                <p:cNvPr id="61" name="CaixaDeTexto 60">
                  <a:extLst>
                    <a:ext uri="{FF2B5EF4-FFF2-40B4-BE49-F238E27FC236}">
                      <a16:creationId xmlns:a16="http://schemas.microsoft.com/office/drawing/2014/main" id="{67324823-07C9-5F66-5FA8-C0F9E6BDFE41}"/>
                    </a:ext>
                  </a:extLst>
                </p:cNvPr>
                <p:cNvSpPr txBox="1"/>
                <p:nvPr/>
              </p:nvSpPr>
              <p:spPr>
                <a:xfrm>
                  <a:off x="5793466" y="4372904"/>
                  <a:ext cx="302532" cy="369332"/>
                </a:xfrm>
                <a:prstGeom prst="rect">
                  <a:avLst/>
                </a:prstGeom>
                <a:noFill/>
              </p:spPr>
              <p:txBody>
                <a:bodyPr wrap="square" rtlCol="0">
                  <a:spAutoFit/>
                </a:bodyPr>
                <a:lstStyle/>
                <a:p>
                  <a:r>
                    <a:rPr lang="pt-BR" dirty="0"/>
                    <a:t>*</a:t>
                  </a:r>
                </a:p>
              </p:txBody>
            </p:sp>
          </p:grpSp>
          <p:grpSp>
            <p:nvGrpSpPr>
              <p:cNvPr id="70" name="Agrupar 69">
                <a:extLst>
                  <a:ext uri="{FF2B5EF4-FFF2-40B4-BE49-F238E27FC236}">
                    <a16:creationId xmlns:a16="http://schemas.microsoft.com/office/drawing/2014/main" id="{544665CA-A7A6-CDCC-92AC-2202213CE93F}"/>
                  </a:ext>
                </a:extLst>
              </p:cNvPr>
              <p:cNvGrpSpPr/>
              <p:nvPr/>
            </p:nvGrpSpPr>
            <p:grpSpPr>
              <a:xfrm>
                <a:off x="4254635" y="3893359"/>
                <a:ext cx="1841365" cy="369332"/>
                <a:chOff x="4254634" y="3893359"/>
                <a:chExt cx="1841365" cy="369332"/>
              </a:xfrm>
            </p:grpSpPr>
            <p:sp>
              <p:nvSpPr>
                <p:cNvPr id="62" name="CaixaDeTexto 61">
                  <a:extLst>
                    <a:ext uri="{FF2B5EF4-FFF2-40B4-BE49-F238E27FC236}">
                      <a16:creationId xmlns:a16="http://schemas.microsoft.com/office/drawing/2014/main" id="{A3503BEF-8FBF-B97D-778D-33D5C8F46AFB}"/>
                    </a:ext>
                  </a:extLst>
                </p:cNvPr>
                <p:cNvSpPr txBox="1"/>
                <p:nvPr/>
              </p:nvSpPr>
              <p:spPr>
                <a:xfrm>
                  <a:off x="4254634" y="3893359"/>
                  <a:ext cx="302532" cy="369332"/>
                </a:xfrm>
                <a:prstGeom prst="rect">
                  <a:avLst/>
                </a:prstGeom>
                <a:noFill/>
              </p:spPr>
              <p:txBody>
                <a:bodyPr wrap="square" rtlCol="0">
                  <a:spAutoFit/>
                </a:bodyPr>
                <a:lstStyle/>
                <a:p>
                  <a:r>
                    <a:rPr lang="pt-BR" dirty="0"/>
                    <a:t>0</a:t>
                  </a:r>
                </a:p>
              </p:txBody>
            </p:sp>
            <p:sp>
              <p:nvSpPr>
                <p:cNvPr id="63" name="CaixaDeTexto 62">
                  <a:extLst>
                    <a:ext uri="{FF2B5EF4-FFF2-40B4-BE49-F238E27FC236}">
                      <a16:creationId xmlns:a16="http://schemas.microsoft.com/office/drawing/2014/main" id="{19022670-6E0A-4483-4FE5-F14F4FE5A305}"/>
                    </a:ext>
                  </a:extLst>
                </p:cNvPr>
                <p:cNvSpPr txBox="1"/>
                <p:nvPr/>
              </p:nvSpPr>
              <p:spPr>
                <a:xfrm>
                  <a:off x="4639342" y="3893359"/>
                  <a:ext cx="302532" cy="369332"/>
                </a:xfrm>
                <a:prstGeom prst="rect">
                  <a:avLst/>
                </a:prstGeom>
                <a:noFill/>
              </p:spPr>
              <p:txBody>
                <a:bodyPr wrap="square" rtlCol="0">
                  <a:spAutoFit/>
                </a:bodyPr>
                <a:lstStyle/>
                <a:p>
                  <a:r>
                    <a:rPr lang="pt-BR" dirty="0"/>
                    <a:t>0</a:t>
                  </a:r>
                </a:p>
              </p:txBody>
            </p:sp>
            <p:sp>
              <p:nvSpPr>
                <p:cNvPr id="64" name="CaixaDeTexto 63">
                  <a:extLst>
                    <a:ext uri="{FF2B5EF4-FFF2-40B4-BE49-F238E27FC236}">
                      <a16:creationId xmlns:a16="http://schemas.microsoft.com/office/drawing/2014/main" id="{958527C6-5F6A-7DE2-AA39-A3CC5A057E98}"/>
                    </a:ext>
                  </a:extLst>
                </p:cNvPr>
                <p:cNvSpPr txBox="1"/>
                <p:nvPr/>
              </p:nvSpPr>
              <p:spPr>
                <a:xfrm>
                  <a:off x="5024050" y="3893359"/>
                  <a:ext cx="302532" cy="369332"/>
                </a:xfrm>
                <a:prstGeom prst="rect">
                  <a:avLst/>
                </a:prstGeom>
                <a:noFill/>
              </p:spPr>
              <p:txBody>
                <a:bodyPr wrap="square" rtlCol="0">
                  <a:spAutoFit/>
                </a:bodyPr>
                <a:lstStyle/>
                <a:p>
                  <a:r>
                    <a:rPr lang="pt-BR" dirty="0"/>
                    <a:t>1</a:t>
                  </a:r>
                </a:p>
              </p:txBody>
            </p:sp>
            <p:sp>
              <p:nvSpPr>
                <p:cNvPr id="65" name="CaixaDeTexto 64">
                  <a:extLst>
                    <a:ext uri="{FF2B5EF4-FFF2-40B4-BE49-F238E27FC236}">
                      <a16:creationId xmlns:a16="http://schemas.microsoft.com/office/drawing/2014/main" id="{AA821648-74FD-46A4-5569-B402ECE33920}"/>
                    </a:ext>
                  </a:extLst>
                </p:cNvPr>
                <p:cNvSpPr txBox="1"/>
                <p:nvPr/>
              </p:nvSpPr>
              <p:spPr>
                <a:xfrm>
                  <a:off x="5408758" y="3893359"/>
                  <a:ext cx="302532" cy="369332"/>
                </a:xfrm>
                <a:prstGeom prst="rect">
                  <a:avLst/>
                </a:prstGeom>
                <a:noFill/>
              </p:spPr>
              <p:txBody>
                <a:bodyPr wrap="square" rtlCol="0">
                  <a:spAutoFit/>
                </a:bodyPr>
                <a:lstStyle/>
                <a:p>
                  <a:r>
                    <a:rPr lang="pt-BR" dirty="0"/>
                    <a:t>1</a:t>
                  </a:r>
                </a:p>
              </p:txBody>
            </p:sp>
            <p:sp>
              <p:nvSpPr>
                <p:cNvPr id="69" name="CaixaDeTexto 68">
                  <a:extLst>
                    <a:ext uri="{FF2B5EF4-FFF2-40B4-BE49-F238E27FC236}">
                      <a16:creationId xmlns:a16="http://schemas.microsoft.com/office/drawing/2014/main" id="{BF58E5EA-3CC4-5CC5-39F4-249DE878D358}"/>
                    </a:ext>
                  </a:extLst>
                </p:cNvPr>
                <p:cNvSpPr txBox="1"/>
                <p:nvPr/>
              </p:nvSpPr>
              <p:spPr>
                <a:xfrm>
                  <a:off x="5793467" y="3893359"/>
                  <a:ext cx="302532" cy="369332"/>
                </a:xfrm>
                <a:prstGeom prst="rect">
                  <a:avLst/>
                </a:prstGeom>
                <a:noFill/>
              </p:spPr>
              <p:txBody>
                <a:bodyPr wrap="square" rtlCol="0">
                  <a:spAutoFit/>
                </a:bodyPr>
                <a:lstStyle/>
                <a:p>
                  <a:r>
                    <a:rPr lang="pt-BR" dirty="0"/>
                    <a:t>1</a:t>
                  </a:r>
                </a:p>
              </p:txBody>
            </p:sp>
          </p:grpSp>
        </p:grpSp>
      </p:grpSp>
      <p:sp>
        <p:nvSpPr>
          <p:cNvPr id="108" name="Triângulo isósceles 107">
            <a:extLst>
              <a:ext uri="{FF2B5EF4-FFF2-40B4-BE49-F238E27FC236}">
                <a16:creationId xmlns:a16="http://schemas.microsoft.com/office/drawing/2014/main" id="{71ACE789-CA14-86A9-6DDF-8692172F5D2E}"/>
              </a:ext>
            </a:extLst>
          </p:cNvPr>
          <p:cNvSpPr/>
          <p:nvPr/>
        </p:nvSpPr>
        <p:spPr>
          <a:xfrm rot="5400000">
            <a:off x="3658434"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iângulo isósceles 108">
            <a:extLst>
              <a:ext uri="{FF2B5EF4-FFF2-40B4-BE49-F238E27FC236}">
                <a16:creationId xmlns:a16="http://schemas.microsoft.com/office/drawing/2014/main" id="{5D82F75F-4015-EC75-390B-312F6B3FBA89}"/>
              </a:ext>
            </a:extLst>
          </p:cNvPr>
          <p:cNvSpPr/>
          <p:nvPr/>
        </p:nvSpPr>
        <p:spPr>
          <a:xfrm rot="10800000">
            <a:off x="4779172" y="3361962"/>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riângulo isósceles 109">
            <a:extLst>
              <a:ext uri="{FF2B5EF4-FFF2-40B4-BE49-F238E27FC236}">
                <a16:creationId xmlns:a16="http://schemas.microsoft.com/office/drawing/2014/main" id="{548F9952-6AFD-BAE9-368D-05CE2A239275}"/>
              </a:ext>
            </a:extLst>
          </p:cNvPr>
          <p:cNvSpPr/>
          <p:nvPr/>
        </p:nvSpPr>
        <p:spPr>
          <a:xfrm rot="10800000">
            <a:off x="4779172" y="5023315"/>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riângulo isósceles 110">
            <a:extLst>
              <a:ext uri="{FF2B5EF4-FFF2-40B4-BE49-F238E27FC236}">
                <a16:creationId xmlns:a16="http://schemas.microsoft.com/office/drawing/2014/main" id="{B1D76877-078C-1C4C-548D-021ECDDCA19D}"/>
              </a:ext>
            </a:extLst>
          </p:cNvPr>
          <p:cNvSpPr/>
          <p:nvPr/>
        </p:nvSpPr>
        <p:spPr>
          <a:xfrm rot="5400000">
            <a:off x="6996238"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tângulo 112">
            <a:extLst>
              <a:ext uri="{FF2B5EF4-FFF2-40B4-BE49-F238E27FC236}">
                <a16:creationId xmlns:a16="http://schemas.microsoft.com/office/drawing/2014/main" id="{04149D1A-8CDC-0C58-18B0-7266A3C15217}"/>
              </a:ext>
            </a:extLst>
          </p:cNvPr>
          <p:cNvSpPr/>
          <p:nvPr/>
        </p:nvSpPr>
        <p:spPr>
          <a:xfrm>
            <a:off x="5031032" y="1319465"/>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Self-set</a:t>
            </a:r>
          </a:p>
        </p:txBody>
      </p:sp>
      <p:sp>
        <p:nvSpPr>
          <p:cNvPr id="114" name="Retângulo 113">
            <a:extLst>
              <a:ext uri="{FF2B5EF4-FFF2-40B4-BE49-F238E27FC236}">
                <a16:creationId xmlns:a16="http://schemas.microsoft.com/office/drawing/2014/main" id="{2FBBFD57-99AE-F2FA-015B-9E3670A9597B}"/>
              </a:ext>
            </a:extLst>
          </p:cNvPr>
          <p:cNvSpPr/>
          <p:nvPr/>
        </p:nvSpPr>
        <p:spPr>
          <a:xfrm>
            <a:off x="2085601" y="4775669"/>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Candidate Detectors</a:t>
            </a:r>
          </a:p>
        </p:txBody>
      </p:sp>
      <p:sp>
        <p:nvSpPr>
          <p:cNvPr id="115" name="Retângulo 114">
            <a:extLst>
              <a:ext uri="{FF2B5EF4-FFF2-40B4-BE49-F238E27FC236}">
                <a16:creationId xmlns:a16="http://schemas.microsoft.com/office/drawing/2014/main" id="{5968B66D-F78C-19B2-0CC7-D9A08F08915E}"/>
              </a:ext>
            </a:extLst>
          </p:cNvPr>
          <p:cNvSpPr/>
          <p:nvPr/>
        </p:nvSpPr>
        <p:spPr>
          <a:xfrm>
            <a:off x="3766043" y="327236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Match?</a:t>
            </a:r>
            <a:endParaRPr lang="en-US" sz="1600" b="1" dirty="0">
              <a:solidFill>
                <a:srgbClr val="117EA7"/>
              </a:solidFill>
            </a:endParaRPr>
          </a:p>
        </p:txBody>
      </p:sp>
      <p:sp>
        <p:nvSpPr>
          <p:cNvPr id="116" name="Retângulo 115">
            <a:extLst>
              <a:ext uri="{FF2B5EF4-FFF2-40B4-BE49-F238E27FC236}">
                <a16:creationId xmlns:a16="http://schemas.microsoft.com/office/drawing/2014/main" id="{CC078C01-3F29-9100-1779-6A097E3E3229}"/>
              </a:ext>
            </a:extLst>
          </p:cNvPr>
          <p:cNvSpPr/>
          <p:nvPr/>
        </p:nvSpPr>
        <p:spPr>
          <a:xfrm>
            <a:off x="6115492" y="4867380"/>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117EA7"/>
                </a:solidFill>
              </a:rPr>
              <a:t>Yes, discard!</a:t>
            </a:r>
          </a:p>
        </p:txBody>
      </p:sp>
      <p:sp>
        <p:nvSpPr>
          <p:cNvPr id="117" name="Retângulo 116">
            <a:extLst>
              <a:ext uri="{FF2B5EF4-FFF2-40B4-BE49-F238E27FC236}">
                <a16:creationId xmlns:a16="http://schemas.microsoft.com/office/drawing/2014/main" id="{971972AD-0513-06C1-9F1A-6C2AE7068E77}"/>
              </a:ext>
            </a:extLst>
          </p:cNvPr>
          <p:cNvSpPr/>
          <p:nvPr/>
        </p:nvSpPr>
        <p:spPr>
          <a:xfrm>
            <a:off x="6787813" y="323574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117EA7"/>
                </a:solidFill>
              </a:rPr>
              <a:t>No, accept!</a:t>
            </a:r>
          </a:p>
        </p:txBody>
      </p:sp>
      <p:grpSp>
        <p:nvGrpSpPr>
          <p:cNvPr id="120" name="Gráfico 118">
            <a:extLst>
              <a:ext uri="{FF2B5EF4-FFF2-40B4-BE49-F238E27FC236}">
                <a16:creationId xmlns:a16="http://schemas.microsoft.com/office/drawing/2014/main" id="{8A8EC9B6-2483-0F1E-0DE0-12CC15F9AB72}"/>
              </a:ext>
            </a:extLst>
          </p:cNvPr>
          <p:cNvGrpSpPr/>
          <p:nvPr/>
        </p:nvGrpSpPr>
        <p:grpSpPr>
          <a:xfrm>
            <a:off x="818763" y="3895429"/>
            <a:ext cx="1057312" cy="725045"/>
            <a:chOff x="4154824" y="2098450"/>
            <a:chExt cx="3883113" cy="2662821"/>
          </a:xfrm>
          <a:solidFill>
            <a:srgbClr val="969FA7"/>
          </a:solidFill>
        </p:grpSpPr>
        <p:sp>
          <p:nvSpPr>
            <p:cNvPr id="121" name="Forma Livre: Forma 120">
              <a:extLst>
                <a:ext uri="{FF2B5EF4-FFF2-40B4-BE49-F238E27FC236}">
                  <a16:creationId xmlns:a16="http://schemas.microsoft.com/office/drawing/2014/main" id="{BFECFCEA-FE86-63FD-4113-9FF50BEA3B65}"/>
                </a:ext>
              </a:extLst>
            </p:cNvPr>
            <p:cNvSpPr/>
            <p:nvPr/>
          </p:nvSpPr>
          <p:spPr>
            <a:xfrm flipV="1">
              <a:off x="4156225" y="2098450"/>
              <a:ext cx="3881712" cy="2196919"/>
            </a:xfrm>
            <a:custGeom>
              <a:avLst/>
              <a:gdLst>
                <a:gd name="connsiteX0" fmla="*/ 3172107 w 3881712"/>
                <a:gd name="connsiteY0" fmla="*/ 2181412 h 2196919"/>
                <a:gd name="connsiteX1" fmla="*/ 3077262 w 3881712"/>
                <a:gd name="connsiteY1" fmla="*/ 1980779 h 2196919"/>
                <a:gd name="connsiteX2" fmla="*/ 3188522 w 3881712"/>
                <a:gd name="connsiteY2" fmla="*/ 1832128 h 2196919"/>
                <a:gd name="connsiteX3" fmla="*/ 3288838 w 3881712"/>
                <a:gd name="connsiteY3" fmla="*/ 1729075 h 2196919"/>
                <a:gd name="connsiteX4" fmla="*/ 2988801 w 3881712"/>
                <a:gd name="connsiteY4" fmla="*/ 1729075 h 2196919"/>
                <a:gd name="connsiteX5" fmla="*/ 2517313 w 3881712"/>
                <a:gd name="connsiteY5" fmla="*/ 1673445 h 2196919"/>
                <a:gd name="connsiteX6" fmla="*/ 1822394 w 3881712"/>
                <a:gd name="connsiteY6" fmla="*/ 1008621 h 2196919"/>
                <a:gd name="connsiteX7" fmla="*/ 1154833 w 3881712"/>
                <a:gd name="connsiteY7" fmla="*/ 357475 h 2196919"/>
                <a:gd name="connsiteX8" fmla="*/ 639571 w 3881712"/>
                <a:gd name="connsiteY8" fmla="*/ 342884 h 2196919"/>
                <a:gd name="connsiteX9" fmla="*/ 118837 w 3881712"/>
                <a:gd name="connsiteY9" fmla="*/ 332852 h 2196919"/>
                <a:gd name="connsiteX10" fmla="*/ 86918 w 3881712"/>
                <a:gd name="connsiteY10" fmla="*/ 15487 h 2196919"/>
                <a:gd name="connsiteX11" fmla="*/ 637747 w 3881712"/>
                <a:gd name="connsiteY11" fmla="*/ -3664 h 2196919"/>
                <a:gd name="connsiteX12" fmla="*/ 1316251 w 3881712"/>
                <a:gd name="connsiteY12" fmla="*/ 52878 h 2196919"/>
                <a:gd name="connsiteX13" fmla="*/ 2018467 w 3881712"/>
                <a:gd name="connsiteY13" fmla="*/ 722263 h 2196919"/>
                <a:gd name="connsiteX14" fmla="*/ 2686940 w 3881712"/>
                <a:gd name="connsiteY14" fmla="*/ 1372496 h 2196919"/>
                <a:gd name="connsiteX15" fmla="*/ 2996097 w 3881712"/>
                <a:gd name="connsiteY15" fmla="*/ 1382528 h 2196919"/>
                <a:gd name="connsiteX16" fmla="*/ 3279719 w 3881712"/>
                <a:gd name="connsiteY16" fmla="*/ 1382528 h 2196919"/>
                <a:gd name="connsiteX17" fmla="*/ 3183050 w 3881712"/>
                <a:gd name="connsiteY17" fmla="*/ 1283123 h 2196919"/>
                <a:gd name="connsiteX18" fmla="*/ 3067230 w 3881712"/>
                <a:gd name="connsiteY18" fmla="*/ 1087050 h 2196919"/>
                <a:gd name="connsiteX19" fmla="*/ 3212233 w 3881712"/>
                <a:gd name="connsiteY19" fmla="*/ 921984 h 2196919"/>
                <a:gd name="connsiteX20" fmla="*/ 3585228 w 3881712"/>
                <a:gd name="connsiteY20" fmla="*/ 1193750 h 2196919"/>
                <a:gd name="connsiteX21" fmla="*/ 3861554 w 3881712"/>
                <a:gd name="connsiteY21" fmla="*/ 1484668 h 2196919"/>
                <a:gd name="connsiteX22" fmla="*/ 3866114 w 3881712"/>
                <a:gd name="connsiteY22" fmla="*/ 1623287 h 2196919"/>
                <a:gd name="connsiteX23" fmla="*/ 3320757 w 3881712"/>
                <a:gd name="connsiteY23" fmla="*/ 2176852 h 2196919"/>
                <a:gd name="connsiteX24" fmla="*/ 3172107 w 3881712"/>
                <a:gd name="connsiteY24" fmla="*/ 2181412 h 219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712" h="2196919">
                  <a:moveTo>
                    <a:pt x="3172107" y="2181412"/>
                  </a:moveTo>
                  <a:cubicBezTo>
                    <a:pt x="3100061" y="2150405"/>
                    <a:pt x="3058111" y="2061944"/>
                    <a:pt x="3077262" y="1980779"/>
                  </a:cubicBezTo>
                  <a:cubicBezTo>
                    <a:pt x="3087294" y="1939740"/>
                    <a:pt x="3100061" y="1922413"/>
                    <a:pt x="3188522" y="1832128"/>
                  </a:cubicBezTo>
                  <a:lnTo>
                    <a:pt x="3288838" y="1729075"/>
                  </a:lnTo>
                  <a:lnTo>
                    <a:pt x="2988801" y="1729075"/>
                  </a:lnTo>
                  <a:cubicBezTo>
                    <a:pt x="2657757" y="1729075"/>
                    <a:pt x="2619454" y="1724516"/>
                    <a:pt x="2517313" y="1673445"/>
                  </a:cubicBezTo>
                  <a:cubicBezTo>
                    <a:pt x="2468067" y="1648822"/>
                    <a:pt x="2382342" y="1566745"/>
                    <a:pt x="1822394" y="1008621"/>
                  </a:cubicBezTo>
                  <a:cubicBezTo>
                    <a:pt x="1471286" y="658425"/>
                    <a:pt x="1171249" y="365683"/>
                    <a:pt x="1154833" y="357475"/>
                  </a:cubicBezTo>
                  <a:cubicBezTo>
                    <a:pt x="1129298" y="344708"/>
                    <a:pt x="1067284" y="342884"/>
                    <a:pt x="639571" y="342884"/>
                  </a:cubicBezTo>
                  <a:cubicBezTo>
                    <a:pt x="328590" y="342884"/>
                    <a:pt x="140725" y="339236"/>
                    <a:pt x="118837" y="332852"/>
                  </a:cubicBezTo>
                  <a:cubicBezTo>
                    <a:pt x="-27078" y="292726"/>
                    <a:pt x="-48053" y="81149"/>
                    <a:pt x="86918" y="15487"/>
                  </a:cubicBezTo>
                  <a:cubicBezTo>
                    <a:pt x="127045" y="-3664"/>
                    <a:pt x="136165" y="-3664"/>
                    <a:pt x="637747" y="-3664"/>
                  </a:cubicBezTo>
                  <a:cubicBezTo>
                    <a:pt x="1198608" y="-3664"/>
                    <a:pt x="1199520" y="-3664"/>
                    <a:pt x="1316251" y="52878"/>
                  </a:cubicBezTo>
                  <a:cubicBezTo>
                    <a:pt x="1370058" y="78413"/>
                    <a:pt x="1432983" y="137691"/>
                    <a:pt x="2018467" y="722263"/>
                  </a:cubicBezTo>
                  <a:cubicBezTo>
                    <a:pt x="2373223" y="1075194"/>
                    <a:pt x="2673260" y="1367936"/>
                    <a:pt x="2686940" y="1372496"/>
                  </a:cubicBezTo>
                  <a:cubicBezTo>
                    <a:pt x="2703355" y="1378880"/>
                    <a:pt x="2819175" y="1382528"/>
                    <a:pt x="2996097" y="1382528"/>
                  </a:cubicBezTo>
                  <a:lnTo>
                    <a:pt x="3279719" y="1382528"/>
                  </a:lnTo>
                  <a:lnTo>
                    <a:pt x="3183050" y="1283123"/>
                  </a:lnTo>
                  <a:cubicBezTo>
                    <a:pt x="3085470" y="1181895"/>
                    <a:pt x="3067230" y="1151800"/>
                    <a:pt x="3067230" y="1087050"/>
                  </a:cubicBezTo>
                  <a:cubicBezTo>
                    <a:pt x="3067230" y="1016828"/>
                    <a:pt x="3140188" y="934751"/>
                    <a:pt x="3212233" y="921984"/>
                  </a:cubicBezTo>
                  <a:cubicBezTo>
                    <a:pt x="3295222" y="908304"/>
                    <a:pt x="3305254" y="915600"/>
                    <a:pt x="3585228" y="1193750"/>
                  </a:cubicBezTo>
                  <a:cubicBezTo>
                    <a:pt x="3727495" y="1335105"/>
                    <a:pt x="3851523" y="1466429"/>
                    <a:pt x="3861554" y="1484668"/>
                  </a:cubicBezTo>
                  <a:cubicBezTo>
                    <a:pt x="3881618" y="1524795"/>
                    <a:pt x="3884354" y="1580425"/>
                    <a:pt x="3866114" y="1623287"/>
                  </a:cubicBezTo>
                  <a:cubicBezTo>
                    <a:pt x="3849699" y="1662502"/>
                    <a:pt x="3366356" y="2154053"/>
                    <a:pt x="3320757" y="2176852"/>
                  </a:cubicBezTo>
                  <a:cubicBezTo>
                    <a:pt x="3281543" y="2196915"/>
                    <a:pt x="3212233" y="2198739"/>
                    <a:pt x="3172107" y="2181412"/>
                  </a:cubicBezTo>
                  <a:close/>
                </a:path>
              </a:pathLst>
            </a:custGeom>
            <a:grpFill/>
            <a:ln w="912" cap="flat">
              <a:noFill/>
              <a:prstDash val="solid"/>
              <a:miter/>
            </a:ln>
          </p:spPr>
          <p:txBody>
            <a:bodyPr rtlCol="0" anchor="ctr"/>
            <a:lstStyle/>
            <a:p>
              <a:endParaRPr lang="en-US"/>
            </a:p>
          </p:txBody>
        </p:sp>
        <p:sp>
          <p:nvSpPr>
            <p:cNvPr id="122" name="Forma Livre: Forma 121">
              <a:extLst>
                <a:ext uri="{FF2B5EF4-FFF2-40B4-BE49-F238E27FC236}">
                  <a16:creationId xmlns:a16="http://schemas.microsoft.com/office/drawing/2014/main" id="{FE1297CE-E994-45AF-72B6-0EA74FE0D83A}"/>
                </a:ext>
              </a:extLst>
            </p:cNvPr>
            <p:cNvSpPr/>
            <p:nvPr/>
          </p:nvSpPr>
          <p:spPr>
            <a:xfrm flipV="1">
              <a:off x="4154824" y="2555620"/>
              <a:ext cx="1799820" cy="750263"/>
            </a:xfrm>
            <a:custGeom>
              <a:avLst/>
              <a:gdLst>
                <a:gd name="connsiteX0" fmla="*/ 112147 w 1799820"/>
                <a:gd name="connsiteY0" fmla="*/ 735621 h 750263"/>
                <a:gd name="connsiteX1" fmla="*/ 13654 w 1799820"/>
                <a:gd name="connsiteY1" fmla="*/ 643512 h 750263"/>
                <a:gd name="connsiteX2" fmla="*/ 122178 w 1799820"/>
                <a:gd name="connsiteY2" fmla="*/ 401841 h 750263"/>
                <a:gd name="connsiteX3" fmla="*/ 642000 w 1799820"/>
                <a:gd name="connsiteY3" fmla="*/ 392721 h 750263"/>
                <a:gd name="connsiteX4" fmla="*/ 1157262 w 1799820"/>
                <a:gd name="connsiteY4" fmla="*/ 378130 h 750263"/>
                <a:gd name="connsiteX5" fmla="*/ 1371575 w 1799820"/>
                <a:gd name="connsiteY5" fmla="*/ 180233 h 750263"/>
                <a:gd name="connsiteX6" fmla="*/ 1555792 w 1799820"/>
                <a:gd name="connsiteY6" fmla="*/ -3985 h 750263"/>
                <a:gd name="connsiteX7" fmla="*/ 1677084 w 1799820"/>
                <a:gd name="connsiteY7" fmla="*/ 117307 h 750263"/>
                <a:gd name="connsiteX8" fmla="*/ 1797464 w 1799820"/>
                <a:gd name="connsiteY8" fmla="*/ 237687 h 750263"/>
                <a:gd name="connsiteX9" fmla="*/ 1597743 w 1799820"/>
                <a:gd name="connsiteY9" fmla="*/ 437408 h 750263"/>
                <a:gd name="connsiteX10" fmla="*/ 1227484 w 1799820"/>
                <a:gd name="connsiteY10" fmla="*/ 722854 h 750263"/>
                <a:gd name="connsiteX11" fmla="*/ 657504 w 1799820"/>
                <a:gd name="connsiteY11" fmla="*/ 745653 h 750263"/>
                <a:gd name="connsiteX12" fmla="*/ 112147 w 1799820"/>
                <a:gd name="connsiteY12" fmla="*/ 735621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820" h="750263">
                  <a:moveTo>
                    <a:pt x="112147" y="735621"/>
                  </a:moveTo>
                  <a:cubicBezTo>
                    <a:pt x="66548" y="719206"/>
                    <a:pt x="34629" y="689111"/>
                    <a:pt x="13654" y="643512"/>
                  </a:cubicBezTo>
                  <a:cubicBezTo>
                    <a:pt x="-31032" y="547756"/>
                    <a:pt x="21862" y="430112"/>
                    <a:pt x="122178" y="401841"/>
                  </a:cubicBezTo>
                  <a:cubicBezTo>
                    <a:pt x="143154" y="396369"/>
                    <a:pt x="335579" y="392721"/>
                    <a:pt x="642000" y="392721"/>
                  </a:cubicBezTo>
                  <a:cubicBezTo>
                    <a:pt x="1071537" y="392721"/>
                    <a:pt x="1131727" y="390897"/>
                    <a:pt x="1157262" y="378130"/>
                  </a:cubicBezTo>
                  <a:cubicBezTo>
                    <a:pt x="1173678" y="369922"/>
                    <a:pt x="1269434" y="280549"/>
                    <a:pt x="1371575" y="180233"/>
                  </a:cubicBezTo>
                  <a:lnTo>
                    <a:pt x="1555792" y="-3985"/>
                  </a:lnTo>
                  <a:lnTo>
                    <a:pt x="1677084" y="117307"/>
                  </a:lnTo>
                  <a:lnTo>
                    <a:pt x="1797464" y="237687"/>
                  </a:lnTo>
                  <a:lnTo>
                    <a:pt x="1597743" y="437408"/>
                  </a:lnTo>
                  <a:cubicBezTo>
                    <a:pt x="1387078" y="648072"/>
                    <a:pt x="1337832" y="686375"/>
                    <a:pt x="1227484" y="722854"/>
                  </a:cubicBezTo>
                  <a:cubicBezTo>
                    <a:pt x="1170030" y="742917"/>
                    <a:pt x="1155438" y="742917"/>
                    <a:pt x="657504" y="745653"/>
                  </a:cubicBezTo>
                  <a:cubicBezTo>
                    <a:pt x="237086" y="747477"/>
                    <a:pt x="140418" y="745653"/>
                    <a:pt x="112147" y="735621"/>
                  </a:cubicBezTo>
                  <a:close/>
                </a:path>
              </a:pathLst>
            </a:custGeom>
            <a:grpFill/>
            <a:ln w="912" cap="flat">
              <a:noFill/>
              <a:prstDash val="solid"/>
              <a:miter/>
            </a:ln>
          </p:spPr>
          <p:txBody>
            <a:bodyPr rtlCol="0" anchor="ctr"/>
            <a:lstStyle/>
            <a:p>
              <a:endParaRPr lang="en-US"/>
            </a:p>
          </p:txBody>
        </p:sp>
        <p:sp>
          <p:nvSpPr>
            <p:cNvPr id="123" name="Forma Livre: Forma 122">
              <a:extLst>
                <a:ext uri="{FF2B5EF4-FFF2-40B4-BE49-F238E27FC236}">
                  <a16:creationId xmlns:a16="http://schemas.microsoft.com/office/drawing/2014/main" id="{74B97250-E784-C814-7B13-2F0701952FC1}"/>
                </a:ext>
              </a:extLst>
            </p:cNvPr>
            <p:cNvSpPr/>
            <p:nvPr/>
          </p:nvSpPr>
          <p:spPr>
            <a:xfrm flipV="1">
              <a:off x="6196316" y="3484951"/>
              <a:ext cx="1838734" cy="1276320"/>
            </a:xfrm>
            <a:custGeom>
              <a:avLst/>
              <a:gdLst>
                <a:gd name="connsiteX0" fmla="*/ 1151073 w 1838734"/>
                <a:gd name="connsiteY0" fmla="*/ 1265887 h 1276320"/>
                <a:gd name="connsiteX1" fmla="*/ 1026134 w 1838734"/>
                <a:gd name="connsiteY1" fmla="*/ 1107205 h 1276320"/>
                <a:gd name="connsiteX2" fmla="*/ 1143778 w 1838734"/>
                <a:gd name="connsiteY2" fmla="*/ 908396 h 1276320"/>
                <a:gd name="connsiteX3" fmla="*/ 1238622 w 1838734"/>
                <a:gd name="connsiteY3" fmla="*/ 809903 h 1276320"/>
                <a:gd name="connsiteX4" fmla="*/ 955000 w 1838734"/>
                <a:gd name="connsiteY4" fmla="*/ 809903 h 1276320"/>
                <a:gd name="connsiteX5" fmla="*/ 645843 w 1838734"/>
                <a:gd name="connsiteY5" fmla="*/ 819023 h 1276320"/>
                <a:gd name="connsiteX6" fmla="*/ 430618 w 1838734"/>
                <a:gd name="connsiteY6" fmla="*/ 1017832 h 1276320"/>
                <a:gd name="connsiteX7" fmla="*/ 241841 w 1838734"/>
                <a:gd name="connsiteY7" fmla="*/ 1206610 h 1276320"/>
                <a:gd name="connsiteX8" fmla="*/ 118725 w 1838734"/>
                <a:gd name="connsiteY8" fmla="*/ 1083494 h 1276320"/>
                <a:gd name="connsiteX9" fmla="*/ -4390 w 1838734"/>
                <a:gd name="connsiteY9" fmla="*/ 959466 h 1276320"/>
                <a:gd name="connsiteX10" fmla="*/ 198067 w 1838734"/>
                <a:gd name="connsiteY10" fmla="*/ 758833 h 1276320"/>
                <a:gd name="connsiteX11" fmla="*/ 929465 w 1838734"/>
                <a:gd name="connsiteY11" fmla="*/ 456060 h 1276320"/>
                <a:gd name="connsiteX12" fmla="*/ 1238622 w 1838734"/>
                <a:gd name="connsiteY12" fmla="*/ 452412 h 1276320"/>
                <a:gd name="connsiteX13" fmla="*/ 1146513 w 1838734"/>
                <a:gd name="connsiteY13" fmla="*/ 360303 h 1276320"/>
                <a:gd name="connsiteX14" fmla="*/ 1043461 w 1838734"/>
                <a:gd name="connsiteY14" fmla="*/ 103128 h 1276320"/>
                <a:gd name="connsiteX15" fmla="*/ 1265981 w 1838734"/>
                <a:gd name="connsiteY15" fmla="*/ 11019 h 1276320"/>
                <a:gd name="connsiteX16" fmla="*/ 1556899 w 1838734"/>
                <a:gd name="connsiteY16" fmla="*/ 286434 h 1276320"/>
                <a:gd name="connsiteX17" fmla="*/ 1828666 w 1838734"/>
                <a:gd name="connsiteY17" fmla="*/ 589207 h 1276320"/>
                <a:gd name="connsiteX18" fmla="*/ 1812250 w 1838734"/>
                <a:gd name="connsiteY18" fmla="*/ 714147 h 1276320"/>
                <a:gd name="connsiteX19" fmla="*/ 1267805 w 1838734"/>
                <a:gd name="connsiteY19" fmla="*/ 1257680 h 1276320"/>
                <a:gd name="connsiteX20" fmla="*/ 1151073 w 1838734"/>
                <a:gd name="connsiteY20" fmla="*/ 1265887 h 1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734" h="1276320">
                  <a:moveTo>
                    <a:pt x="1151073" y="1265887"/>
                  </a:moveTo>
                  <a:cubicBezTo>
                    <a:pt x="1088148" y="1246736"/>
                    <a:pt x="1026134" y="1168307"/>
                    <a:pt x="1026134" y="1107205"/>
                  </a:cubicBezTo>
                  <a:cubicBezTo>
                    <a:pt x="1026134" y="1043367"/>
                    <a:pt x="1047109" y="1007800"/>
                    <a:pt x="1143778" y="908396"/>
                  </a:cubicBezTo>
                  <a:lnTo>
                    <a:pt x="1238622" y="809903"/>
                  </a:lnTo>
                  <a:lnTo>
                    <a:pt x="955000" y="809903"/>
                  </a:lnTo>
                  <a:cubicBezTo>
                    <a:pt x="779902" y="809903"/>
                    <a:pt x="662258" y="813551"/>
                    <a:pt x="645843" y="819023"/>
                  </a:cubicBezTo>
                  <a:cubicBezTo>
                    <a:pt x="632163" y="824495"/>
                    <a:pt x="535495" y="913868"/>
                    <a:pt x="430618" y="1017832"/>
                  </a:cubicBezTo>
                  <a:lnTo>
                    <a:pt x="241841" y="1206610"/>
                  </a:lnTo>
                  <a:lnTo>
                    <a:pt x="118725" y="1083494"/>
                  </a:lnTo>
                  <a:lnTo>
                    <a:pt x="-4390" y="959466"/>
                  </a:lnTo>
                  <a:lnTo>
                    <a:pt x="198067" y="758833"/>
                  </a:lnTo>
                  <a:cubicBezTo>
                    <a:pt x="502664" y="456972"/>
                    <a:pt x="490808" y="461532"/>
                    <a:pt x="929465" y="456060"/>
                  </a:cubicBezTo>
                  <a:lnTo>
                    <a:pt x="1238622" y="452412"/>
                  </a:lnTo>
                  <a:lnTo>
                    <a:pt x="1146513" y="360303"/>
                  </a:lnTo>
                  <a:cubicBezTo>
                    <a:pt x="1025222" y="238099"/>
                    <a:pt x="1004246" y="187029"/>
                    <a:pt x="1043461" y="103128"/>
                  </a:cubicBezTo>
                  <a:cubicBezTo>
                    <a:pt x="1084500" y="13755"/>
                    <a:pt x="1181168" y="-25459"/>
                    <a:pt x="1265981" y="11019"/>
                  </a:cubicBezTo>
                  <a:cubicBezTo>
                    <a:pt x="1282397" y="18315"/>
                    <a:pt x="1412808" y="142343"/>
                    <a:pt x="1556899" y="286434"/>
                  </a:cubicBezTo>
                  <a:cubicBezTo>
                    <a:pt x="1784891" y="516250"/>
                    <a:pt x="1819546" y="555464"/>
                    <a:pt x="1828666" y="589207"/>
                  </a:cubicBezTo>
                  <a:cubicBezTo>
                    <a:pt x="1839609" y="632070"/>
                    <a:pt x="1835049" y="670372"/>
                    <a:pt x="1812250" y="714147"/>
                  </a:cubicBezTo>
                  <a:cubicBezTo>
                    <a:pt x="1789451" y="759745"/>
                    <a:pt x="1309756" y="1238528"/>
                    <a:pt x="1267805" y="1257680"/>
                  </a:cubicBezTo>
                  <a:cubicBezTo>
                    <a:pt x="1228591" y="1275919"/>
                    <a:pt x="1192112" y="1278655"/>
                    <a:pt x="1151073" y="1265887"/>
                  </a:cubicBezTo>
                  <a:close/>
                </a:path>
              </a:pathLst>
            </a:custGeom>
            <a:grpFill/>
            <a:ln w="912" cap="flat">
              <a:noFill/>
              <a:prstDash val="solid"/>
              <a:miter/>
            </a:ln>
          </p:spPr>
          <p:txBody>
            <a:bodyPr rtlCol="0" anchor="ctr"/>
            <a:lstStyle/>
            <a:p>
              <a:endParaRPr lang="en-US"/>
            </a:p>
          </p:txBody>
        </p:sp>
      </p:grpSp>
      <p:pic>
        <p:nvPicPr>
          <p:cNvPr id="125" name="Gráfico 124" descr="Lixo com preenchimento sólido">
            <a:extLst>
              <a:ext uri="{FF2B5EF4-FFF2-40B4-BE49-F238E27FC236}">
                <a16:creationId xmlns:a16="http://schemas.microsoft.com/office/drawing/2014/main" id="{BDD90E99-D23B-ECC2-2A3D-55651508B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1169" y="5838098"/>
            <a:ext cx="635492" cy="635492"/>
          </a:xfrm>
          <a:prstGeom prst="rect">
            <a:avLst/>
          </a:prstGeom>
        </p:spPr>
      </p:pic>
      <p:sp>
        <p:nvSpPr>
          <p:cNvPr id="126" name="Retângulo 125">
            <a:extLst>
              <a:ext uri="{FF2B5EF4-FFF2-40B4-BE49-F238E27FC236}">
                <a16:creationId xmlns:a16="http://schemas.microsoft.com/office/drawing/2014/main" id="{E8A56949-8317-DFE4-508B-89FD2FC1D679}"/>
              </a:ext>
            </a:extLst>
          </p:cNvPr>
          <p:cNvSpPr/>
          <p:nvPr/>
        </p:nvSpPr>
        <p:spPr>
          <a:xfrm>
            <a:off x="8217960" y="4520560"/>
            <a:ext cx="1908173" cy="26691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Detectors</a:t>
            </a:r>
            <a:endParaRPr lang="en-US" dirty="0"/>
          </a:p>
        </p:txBody>
      </p:sp>
      <mc:AlternateContent xmlns:mc="http://schemas.openxmlformats.org/markup-compatibility/2006" xmlns:a14="http://schemas.microsoft.com/office/drawing/2010/main">
        <mc:Choice Requires="a14">
          <p:sp>
            <p:nvSpPr>
              <p:cNvPr id="127" name="CaixaDeTexto 126">
                <a:extLst>
                  <a:ext uri="{FF2B5EF4-FFF2-40B4-BE49-F238E27FC236}">
                    <a16:creationId xmlns:a16="http://schemas.microsoft.com/office/drawing/2014/main" id="{54E1713C-EBB1-83C3-F609-5E50D1B82D36}"/>
                  </a:ext>
                </a:extLst>
              </p:cNvPr>
              <p:cNvSpPr txBox="1"/>
              <p:nvPr/>
            </p:nvSpPr>
            <p:spPr>
              <a:xfrm>
                <a:off x="8045665"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oMath>
                  </m:oMathPara>
                </a14:m>
                <a:endParaRPr lang="pt-BR" sz="2400" dirty="0"/>
              </a:p>
            </p:txBody>
          </p:sp>
        </mc:Choice>
        <mc:Fallback xmlns="">
          <p:sp>
            <p:nvSpPr>
              <p:cNvPr id="127" name="CaixaDeTexto 126">
                <a:extLst>
                  <a:ext uri="{FF2B5EF4-FFF2-40B4-BE49-F238E27FC236}">
                    <a16:creationId xmlns:a16="http://schemas.microsoft.com/office/drawing/2014/main" id="{54E1713C-EBB1-83C3-F609-5E50D1B82D36}"/>
                  </a:ext>
                </a:extLst>
              </p:cNvPr>
              <p:cNvSpPr txBox="1">
                <a:spLocks noRot="1" noChangeAspect="1" noMove="1" noResize="1" noEditPoints="1" noAdjustHandles="1" noChangeArrowheads="1" noChangeShapeType="1" noTextEdit="1"/>
              </p:cNvSpPr>
              <p:nvPr/>
            </p:nvSpPr>
            <p:spPr>
              <a:xfrm>
                <a:off x="8045665" y="3966516"/>
                <a:ext cx="1330730" cy="4778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CaixaDeTexto 131">
                <a:extLst>
                  <a:ext uri="{FF2B5EF4-FFF2-40B4-BE49-F238E27FC236}">
                    <a16:creationId xmlns:a16="http://schemas.microsoft.com/office/drawing/2014/main" id="{3A164BC7-ACDE-7AAF-9423-5DF8C54A3A97}"/>
                  </a:ext>
                </a:extLst>
              </p:cNvPr>
              <p:cNvSpPr txBox="1"/>
              <p:nvPr/>
            </p:nvSpPr>
            <p:spPr>
              <a:xfrm>
                <a:off x="8045665" y="3613044"/>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1, 010</m:t>
                          </m:r>
                        </m:sub>
                      </m:sSub>
                    </m:oMath>
                  </m:oMathPara>
                </a14:m>
                <a:endParaRPr lang="pt-BR" sz="2400" dirty="0"/>
              </a:p>
            </p:txBody>
          </p:sp>
        </mc:Choice>
        <mc:Fallback xmlns="">
          <p:sp>
            <p:nvSpPr>
              <p:cNvPr id="132" name="CaixaDeTexto 131">
                <a:extLst>
                  <a:ext uri="{FF2B5EF4-FFF2-40B4-BE49-F238E27FC236}">
                    <a16:creationId xmlns:a16="http://schemas.microsoft.com/office/drawing/2014/main" id="{3A164BC7-ACDE-7AAF-9423-5DF8C54A3A97}"/>
                  </a:ext>
                </a:extLst>
              </p:cNvPr>
              <p:cNvSpPr txBox="1">
                <a:spLocks noRot="1" noChangeAspect="1" noMove="1" noResize="1" noEditPoints="1" noAdjustHandles="1" noChangeArrowheads="1" noChangeShapeType="1" noTextEdit="1"/>
              </p:cNvSpPr>
              <p:nvPr/>
            </p:nvSpPr>
            <p:spPr>
              <a:xfrm>
                <a:off x="8045665" y="3613044"/>
                <a:ext cx="1330730" cy="4778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CaixaDeTexto 133">
                <a:extLst>
                  <a:ext uri="{FF2B5EF4-FFF2-40B4-BE49-F238E27FC236}">
                    <a16:creationId xmlns:a16="http://schemas.microsoft.com/office/drawing/2014/main" id="{15F2C2C3-B30A-4D9B-1502-7914ED70D232}"/>
                  </a:ext>
                </a:extLst>
              </p:cNvPr>
              <p:cNvSpPr txBox="1"/>
              <p:nvPr/>
            </p:nvSpPr>
            <p:spPr>
              <a:xfrm>
                <a:off x="8885219" y="35938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2, 010</m:t>
                          </m:r>
                        </m:sub>
                      </m:sSub>
                    </m:oMath>
                  </m:oMathPara>
                </a14:m>
                <a:endParaRPr lang="pt-BR" sz="2400" dirty="0"/>
              </a:p>
            </p:txBody>
          </p:sp>
        </mc:Choice>
        <mc:Fallback xmlns="">
          <p:sp>
            <p:nvSpPr>
              <p:cNvPr id="134" name="CaixaDeTexto 133">
                <a:extLst>
                  <a:ext uri="{FF2B5EF4-FFF2-40B4-BE49-F238E27FC236}">
                    <a16:creationId xmlns:a16="http://schemas.microsoft.com/office/drawing/2014/main" id="{15F2C2C3-B30A-4D9B-1502-7914ED70D232}"/>
                  </a:ext>
                </a:extLst>
              </p:cNvPr>
              <p:cNvSpPr txBox="1">
                <a:spLocks noRot="1" noChangeAspect="1" noMove="1" noResize="1" noEditPoints="1" noAdjustHandles="1" noChangeArrowheads="1" noChangeShapeType="1" noTextEdit="1"/>
              </p:cNvSpPr>
              <p:nvPr/>
            </p:nvSpPr>
            <p:spPr>
              <a:xfrm>
                <a:off x="8885219" y="3593816"/>
                <a:ext cx="1330730" cy="4778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CaixaDeTexto 134">
                <a:extLst>
                  <a:ext uri="{FF2B5EF4-FFF2-40B4-BE49-F238E27FC236}">
                    <a16:creationId xmlns:a16="http://schemas.microsoft.com/office/drawing/2014/main" id="{F91FB889-25FE-51C3-DD94-6B9E3D18F839}"/>
                  </a:ext>
                </a:extLst>
              </p:cNvPr>
              <p:cNvSpPr txBox="1"/>
              <p:nvPr/>
            </p:nvSpPr>
            <p:spPr>
              <a:xfrm>
                <a:off x="8908582"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0, 101</m:t>
                          </m:r>
                        </m:sub>
                      </m:sSub>
                    </m:oMath>
                  </m:oMathPara>
                </a14:m>
                <a:endParaRPr lang="pt-BR" sz="2400" dirty="0"/>
              </a:p>
            </p:txBody>
          </p:sp>
        </mc:Choice>
        <mc:Fallback xmlns="">
          <p:sp>
            <p:nvSpPr>
              <p:cNvPr id="135" name="CaixaDeTexto 134">
                <a:extLst>
                  <a:ext uri="{FF2B5EF4-FFF2-40B4-BE49-F238E27FC236}">
                    <a16:creationId xmlns:a16="http://schemas.microsoft.com/office/drawing/2014/main" id="{F91FB889-25FE-51C3-DD94-6B9E3D18F839}"/>
                  </a:ext>
                </a:extLst>
              </p:cNvPr>
              <p:cNvSpPr txBox="1">
                <a:spLocks noRot="1" noChangeAspect="1" noMove="1" noResize="1" noEditPoints="1" noAdjustHandles="1" noChangeArrowheads="1" noChangeShapeType="1" noTextEdit="1"/>
              </p:cNvSpPr>
              <p:nvPr/>
            </p:nvSpPr>
            <p:spPr>
              <a:xfrm>
                <a:off x="8908582" y="3966516"/>
                <a:ext cx="1330730" cy="477888"/>
              </a:xfrm>
              <a:prstGeom prst="rect">
                <a:avLst/>
              </a:prstGeom>
              <a:blipFill>
                <a:blip r:embed="rId8"/>
                <a:stretch>
                  <a:fillRect/>
                </a:stretch>
              </a:blipFill>
            </p:spPr>
            <p:txBody>
              <a:bodyPr/>
              <a:lstStyle/>
              <a:p>
                <a:r>
                  <a:rPr lang="en-US">
                    <a:noFill/>
                  </a:rPr>
                  <a:t> </a:t>
                </a:r>
              </a:p>
            </p:txBody>
          </p:sp>
        </mc:Fallback>
      </mc:AlternateContent>
      <p:grpSp>
        <p:nvGrpSpPr>
          <p:cNvPr id="137" name="Agrupar 136">
            <a:extLst>
              <a:ext uri="{FF2B5EF4-FFF2-40B4-BE49-F238E27FC236}">
                <a16:creationId xmlns:a16="http://schemas.microsoft.com/office/drawing/2014/main" id="{544BE8C8-2FA1-7BB7-0A8D-7908C0E50129}"/>
              </a:ext>
            </a:extLst>
          </p:cNvPr>
          <p:cNvGrpSpPr/>
          <p:nvPr/>
        </p:nvGrpSpPr>
        <p:grpSpPr>
          <a:xfrm>
            <a:off x="4779171" y="5390662"/>
            <a:ext cx="2023927" cy="854082"/>
            <a:chOff x="4779171" y="5390662"/>
            <a:chExt cx="2023927" cy="854082"/>
          </a:xfrm>
        </p:grpSpPr>
        <p:sp>
          <p:nvSpPr>
            <p:cNvPr id="101" name="Retângulo 100">
              <a:extLst>
                <a:ext uri="{FF2B5EF4-FFF2-40B4-BE49-F238E27FC236}">
                  <a16:creationId xmlns:a16="http://schemas.microsoft.com/office/drawing/2014/main" id="{E4659162-1261-5257-AD2E-7F0FD97F08F8}"/>
                </a:ext>
              </a:extLst>
            </p:cNvPr>
            <p:cNvSpPr/>
            <p:nvPr/>
          </p:nvSpPr>
          <p:spPr>
            <a:xfrm>
              <a:off x="4779171" y="5455507"/>
              <a:ext cx="2023927" cy="78923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CaixaDeTexto 132">
                  <a:extLst>
                    <a:ext uri="{FF2B5EF4-FFF2-40B4-BE49-F238E27FC236}">
                      <a16:creationId xmlns:a16="http://schemas.microsoft.com/office/drawing/2014/main" id="{8BFADB42-B6B2-B43D-A793-C1C58C50C221}"/>
                    </a:ext>
                  </a:extLst>
                </p:cNvPr>
                <p:cNvSpPr txBox="1"/>
                <p:nvPr/>
              </p:nvSpPr>
              <p:spPr>
                <a:xfrm>
                  <a:off x="5058228" y="5390662"/>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0, 010</m:t>
                            </m:r>
                          </m:sub>
                        </m:sSub>
                      </m:oMath>
                    </m:oMathPara>
                  </a14:m>
                  <a:endParaRPr lang="pt-BR" sz="2400" dirty="0"/>
                </a:p>
              </p:txBody>
            </p:sp>
          </mc:Choice>
          <mc:Fallback xmlns="">
            <p:sp>
              <p:nvSpPr>
                <p:cNvPr id="133" name="CaixaDeTexto 132">
                  <a:extLst>
                    <a:ext uri="{FF2B5EF4-FFF2-40B4-BE49-F238E27FC236}">
                      <a16:creationId xmlns:a16="http://schemas.microsoft.com/office/drawing/2014/main" id="{8BFADB42-B6B2-B43D-A793-C1C58C50C221}"/>
                    </a:ext>
                  </a:extLst>
                </p:cNvPr>
                <p:cNvSpPr txBox="1">
                  <a:spLocks noRot="1" noChangeAspect="1" noMove="1" noResize="1" noEditPoints="1" noAdjustHandles="1" noChangeArrowheads="1" noChangeShapeType="1" noTextEdit="1"/>
                </p:cNvSpPr>
                <p:nvPr/>
              </p:nvSpPr>
              <p:spPr>
                <a:xfrm>
                  <a:off x="5058228" y="5390662"/>
                  <a:ext cx="1330730" cy="4778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CaixaDeTexto 135">
                  <a:extLst>
                    <a:ext uri="{FF2B5EF4-FFF2-40B4-BE49-F238E27FC236}">
                      <a16:creationId xmlns:a16="http://schemas.microsoft.com/office/drawing/2014/main" id="{966D544C-3045-43A6-FDEB-3173648DD038}"/>
                    </a:ext>
                  </a:extLst>
                </p:cNvPr>
                <p:cNvSpPr txBox="1"/>
                <p:nvPr/>
              </p:nvSpPr>
              <p:spPr>
                <a:xfrm>
                  <a:off x="5059769" y="5737021"/>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1, 101</m:t>
                            </m:r>
                          </m:sub>
                        </m:sSub>
                      </m:oMath>
                    </m:oMathPara>
                  </a14:m>
                  <a:endParaRPr lang="pt-BR" sz="2400" dirty="0"/>
                </a:p>
              </p:txBody>
            </p:sp>
          </mc:Choice>
          <mc:Fallback xmlns="">
            <p:sp>
              <p:nvSpPr>
                <p:cNvPr id="136" name="CaixaDeTexto 135">
                  <a:extLst>
                    <a:ext uri="{FF2B5EF4-FFF2-40B4-BE49-F238E27FC236}">
                      <a16:creationId xmlns:a16="http://schemas.microsoft.com/office/drawing/2014/main" id="{966D544C-3045-43A6-FDEB-3173648DD038}"/>
                    </a:ext>
                  </a:extLst>
                </p:cNvPr>
                <p:cNvSpPr txBox="1">
                  <a:spLocks noRot="1" noChangeAspect="1" noMove="1" noResize="1" noEditPoints="1" noAdjustHandles="1" noChangeArrowheads="1" noChangeShapeType="1" noTextEdit="1"/>
                </p:cNvSpPr>
                <p:nvPr/>
              </p:nvSpPr>
              <p:spPr>
                <a:xfrm>
                  <a:off x="5059769" y="5737021"/>
                  <a:ext cx="1330730" cy="477888"/>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5225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P spid="114" grpId="0"/>
      <p:bldP spid="115" grpId="0"/>
      <p:bldP spid="116" grpId="0"/>
      <p:bldP spid="117" grpId="0"/>
      <p:bldP spid="126" grpId="0" animBg="1"/>
      <p:bldP spid="127" grpId="0"/>
      <p:bldP spid="132" grpId="0"/>
      <p:bldP spid="134" grpId="0"/>
      <p:bldP spid="1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Agrupar 182">
            <a:extLst>
              <a:ext uri="{FF2B5EF4-FFF2-40B4-BE49-F238E27FC236}">
                <a16:creationId xmlns:a16="http://schemas.microsoft.com/office/drawing/2014/main" id="{5739C408-14F7-F521-2E24-3311C98406DE}"/>
              </a:ext>
            </a:extLst>
          </p:cNvPr>
          <p:cNvGrpSpPr/>
          <p:nvPr/>
        </p:nvGrpSpPr>
        <p:grpSpPr>
          <a:xfrm>
            <a:off x="2752303" y="3569247"/>
            <a:ext cx="5240151" cy="626404"/>
            <a:chOff x="2743199" y="2780301"/>
            <a:chExt cx="5240151" cy="626404"/>
          </a:xfrm>
        </p:grpSpPr>
        <p:sp>
          <p:nvSpPr>
            <p:cNvPr id="4" name="CaixaDeTexto 3">
              <a:extLst>
                <a:ext uri="{FF2B5EF4-FFF2-40B4-BE49-F238E27FC236}">
                  <a16:creationId xmlns:a16="http://schemas.microsoft.com/office/drawing/2014/main" id="{5AAC38D2-8168-75C0-A9CB-DC2EF632C9FD}"/>
                </a:ext>
              </a:extLst>
            </p:cNvPr>
            <p:cNvSpPr txBox="1"/>
            <p:nvPr/>
          </p:nvSpPr>
          <p:spPr>
            <a:xfrm>
              <a:off x="2743199" y="2780301"/>
              <a:ext cx="511673" cy="626404"/>
            </a:xfrm>
            <a:prstGeom prst="rect">
              <a:avLst/>
            </a:prstGeom>
            <a:noFill/>
          </p:spPr>
          <p:txBody>
            <a:bodyPr wrap="none" rtlCol="0">
              <a:spAutoFit/>
            </a:bodyPr>
            <a:lstStyle/>
            <a:p>
              <a:r>
                <a:rPr lang="pt-BR" dirty="0"/>
                <a:t>1</a:t>
              </a:r>
            </a:p>
          </p:txBody>
        </p:sp>
        <p:sp>
          <p:nvSpPr>
            <p:cNvPr id="7" name="CaixaDeTexto 6">
              <a:extLst>
                <a:ext uri="{FF2B5EF4-FFF2-40B4-BE49-F238E27FC236}">
                  <a16:creationId xmlns:a16="http://schemas.microsoft.com/office/drawing/2014/main" id="{610314B2-4089-D572-74EE-092D3BED210C}"/>
                </a:ext>
              </a:extLst>
            </p:cNvPr>
            <p:cNvSpPr txBox="1"/>
            <p:nvPr/>
          </p:nvSpPr>
          <p:spPr>
            <a:xfrm>
              <a:off x="3080948" y="2780301"/>
              <a:ext cx="511673" cy="626404"/>
            </a:xfrm>
            <a:prstGeom prst="rect">
              <a:avLst/>
            </a:prstGeom>
            <a:noFill/>
          </p:spPr>
          <p:txBody>
            <a:bodyPr wrap="none" rtlCol="0">
              <a:spAutoFit/>
            </a:bodyPr>
            <a:lstStyle/>
            <a:p>
              <a:r>
                <a:rPr lang="pt-BR" dirty="0"/>
                <a:t>1</a:t>
              </a:r>
            </a:p>
          </p:txBody>
        </p:sp>
        <p:sp>
          <p:nvSpPr>
            <p:cNvPr id="8" name="CaixaDeTexto 7">
              <a:extLst>
                <a:ext uri="{FF2B5EF4-FFF2-40B4-BE49-F238E27FC236}">
                  <a16:creationId xmlns:a16="http://schemas.microsoft.com/office/drawing/2014/main" id="{FDB8B7D9-D855-47E6-C2B7-57E7B85F0D13}"/>
                </a:ext>
              </a:extLst>
            </p:cNvPr>
            <p:cNvSpPr txBox="1"/>
            <p:nvPr/>
          </p:nvSpPr>
          <p:spPr>
            <a:xfrm>
              <a:off x="3418697" y="2780301"/>
              <a:ext cx="511673" cy="626404"/>
            </a:xfrm>
            <a:prstGeom prst="rect">
              <a:avLst/>
            </a:prstGeom>
            <a:noFill/>
          </p:spPr>
          <p:txBody>
            <a:bodyPr wrap="none" rtlCol="0">
              <a:spAutoFit/>
            </a:bodyPr>
            <a:lstStyle/>
            <a:p>
              <a:r>
                <a:rPr lang="pt-BR" dirty="0"/>
                <a:t>0</a:t>
              </a:r>
            </a:p>
          </p:txBody>
        </p:sp>
        <p:sp>
          <p:nvSpPr>
            <p:cNvPr id="9" name="CaixaDeTexto 8">
              <a:extLst>
                <a:ext uri="{FF2B5EF4-FFF2-40B4-BE49-F238E27FC236}">
                  <a16:creationId xmlns:a16="http://schemas.microsoft.com/office/drawing/2014/main" id="{455354C9-6FCB-6508-9343-E6F687A1D9EF}"/>
                </a:ext>
              </a:extLst>
            </p:cNvPr>
            <p:cNvSpPr txBox="1"/>
            <p:nvPr/>
          </p:nvSpPr>
          <p:spPr>
            <a:xfrm>
              <a:off x="3756446" y="2780301"/>
              <a:ext cx="511673" cy="626404"/>
            </a:xfrm>
            <a:prstGeom prst="rect">
              <a:avLst/>
            </a:prstGeom>
            <a:noFill/>
          </p:spPr>
          <p:txBody>
            <a:bodyPr wrap="none" rtlCol="0">
              <a:spAutoFit/>
            </a:bodyPr>
            <a:lstStyle/>
            <a:p>
              <a:r>
                <a:rPr lang="pt-BR" dirty="0"/>
                <a:t>1</a:t>
              </a:r>
            </a:p>
          </p:txBody>
        </p:sp>
        <p:sp>
          <p:nvSpPr>
            <p:cNvPr id="10" name="CaixaDeTexto 9">
              <a:extLst>
                <a:ext uri="{FF2B5EF4-FFF2-40B4-BE49-F238E27FC236}">
                  <a16:creationId xmlns:a16="http://schemas.microsoft.com/office/drawing/2014/main" id="{AA26CA17-1A42-E59B-3CC1-6E672DFA6C0E}"/>
                </a:ext>
              </a:extLst>
            </p:cNvPr>
            <p:cNvSpPr txBox="1"/>
            <p:nvPr/>
          </p:nvSpPr>
          <p:spPr>
            <a:xfrm>
              <a:off x="4094195" y="2780301"/>
              <a:ext cx="511673" cy="626404"/>
            </a:xfrm>
            <a:prstGeom prst="rect">
              <a:avLst/>
            </a:prstGeom>
            <a:noFill/>
          </p:spPr>
          <p:txBody>
            <a:bodyPr wrap="none" rtlCol="0">
              <a:spAutoFit/>
            </a:bodyPr>
            <a:lstStyle/>
            <a:p>
              <a:r>
                <a:rPr lang="pt-BR" dirty="0"/>
                <a:t>0</a:t>
              </a:r>
            </a:p>
          </p:txBody>
        </p:sp>
        <p:sp>
          <p:nvSpPr>
            <p:cNvPr id="11" name="CaixaDeTexto 10">
              <a:extLst>
                <a:ext uri="{FF2B5EF4-FFF2-40B4-BE49-F238E27FC236}">
                  <a16:creationId xmlns:a16="http://schemas.microsoft.com/office/drawing/2014/main" id="{2C9A6694-D58C-9E05-DC90-35CA9BD299F4}"/>
                </a:ext>
              </a:extLst>
            </p:cNvPr>
            <p:cNvSpPr txBox="1"/>
            <p:nvPr/>
          </p:nvSpPr>
          <p:spPr>
            <a:xfrm>
              <a:off x="4431943" y="2780301"/>
              <a:ext cx="511673" cy="626404"/>
            </a:xfrm>
            <a:prstGeom prst="rect">
              <a:avLst/>
            </a:prstGeom>
            <a:noFill/>
          </p:spPr>
          <p:txBody>
            <a:bodyPr wrap="none" rtlCol="0">
              <a:spAutoFit/>
            </a:bodyPr>
            <a:lstStyle/>
            <a:p>
              <a:r>
                <a:rPr lang="pt-BR" dirty="0"/>
                <a:t>0</a:t>
              </a:r>
            </a:p>
          </p:txBody>
        </p:sp>
        <p:sp>
          <p:nvSpPr>
            <p:cNvPr id="12" name="CaixaDeTexto 11">
              <a:extLst>
                <a:ext uri="{FF2B5EF4-FFF2-40B4-BE49-F238E27FC236}">
                  <a16:creationId xmlns:a16="http://schemas.microsoft.com/office/drawing/2014/main" id="{A399999E-00F2-D9F5-5B53-80946BFF326B}"/>
                </a:ext>
              </a:extLst>
            </p:cNvPr>
            <p:cNvSpPr txBox="1"/>
            <p:nvPr/>
          </p:nvSpPr>
          <p:spPr>
            <a:xfrm>
              <a:off x="4769692" y="2780301"/>
              <a:ext cx="511673" cy="626404"/>
            </a:xfrm>
            <a:prstGeom prst="rect">
              <a:avLst/>
            </a:prstGeom>
            <a:noFill/>
          </p:spPr>
          <p:txBody>
            <a:bodyPr wrap="none" rtlCol="0">
              <a:spAutoFit/>
            </a:bodyPr>
            <a:lstStyle/>
            <a:p>
              <a:r>
                <a:rPr lang="pt-BR" dirty="0"/>
                <a:t>1</a:t>
              </a:r>
            </a:p>
          </p:txBody>
        </p:sp>
        <p:sp>
          <p:nvSpPr>
            <p:cNvPr id="13" name="CaixaDeTexto 12">
              <a:extLst>
                <a:ext uri="{FF2B5EF4-FFF2-40B4-BE49-F238E27FC236}">
                  <a16:creationId xmlns:a16="http://schemas.microsoft.com/office/drawing/2014/main" id="{88BD5330-F5BB-1820-69F8-0BCA8014CBF9}"/>
                </a:ext>
              </a:extLst>
            </p:cNvPr>
            <p:cNvSpPr txBox="1"/>
            <p:nvPr/>
          </p:nvSpPr>
          <p:spPr>
            <a:xfrm>
              <a:off x="5107441" y="2780301"/>
              <a:ext cx="511673" cy="626404"/>
            </a:xfrm>
            <a:prstGeom prst="rect">
              <a:avLst/>
            </a:prstGeom>
            <a:noFill/>
          </p:spPr>
          <p:txBody>
            <a:bodyPr wrap="none" rtlCol="0">
              <a:spAutoFit/>
            </a:bodyPr>
            <a:lstStyle/>
            <a:p>
              <a:r>
                <a:rPr lang="pt-BR" dirty="0"/>
                <a:t>0</a:t>
              </a:r>
            </a:p>
          </p:txBody>
        </p:sp>
        <p:sp>
          <p:nvSpPr>
            <p:cNvPr id="14" name="CaixaDeTexto 13">
              <a:extLst>
                <a:ext uri="{FF2B5EF4-FFF2-40B4-BE49-F238E27FC236}">
                  <a16:creationId xmlns:a16="http://schemas.microsoft.com/office/drawing/2014/main" id="{F0A32119-AE94-81A7-8188-47E07E4A97C1}"/>
                </a:ext>
              </a:extLst>
            </p:cNvPr>
            <p:cNvSpPr txBox="1"/>
            <p:nvPr/>
          </p:nvSpPr>
          <p:spPr>
            <a:xfrm>
              <a:off x="5445190" y="2780301"/>
              <a:ext cx="511673" cy="626404"/>
            </a:xfrm>
            <a:prstGeom prst="rect">
              <a:avLst/>
            </a:prstGeom>
            <a:noFill/>
          </p:spPr>
          <p:txBody>
            <a:bodyPr wrap="none" rtlCol="0">
              <a:spAutoFit/>
            </a:bodyPr>
            <a:lstStyle/>
            <a:p>
              <a:r>
                <a:rPr lang="pt-BR" dirty="0"/>
                <a:t>1</a:t>
              </a:r>
            </a:p>
          </p:txBody>
        </p:sp>
        <p:sp>
          <p:nvSpPr>
            <p:cNvPr id="16" name="CaixaDeTexto 15">
              <a:extLst>
                <a:ext uri="{FF2B5EF4-FFF2-40B4-BE49-F238E27FC236}">
                  <a16:creationId xmlns:a16="http://schemas.microsoft.com/office/drawing/2014/main" id="{36D547B2-FE4C-C4A2-462F-796BA33258F2}"/>
                </a:ext>
              </a:extLst>
            </p:cNvPr>
            <p:cNvSpPr txBox="1"/>
            <p:nvPr/>
          </p:nvSpPr>
          <p:spPr>
            <a:xfrm>
              <a:off x="5782939" y="2780301"/>
              <a:ext cx="511673" cy="626404"/>
            </a:xfrm>
            <a:prstGeom prst="rect">
              <a:avLst/>
            </a:prstGeom>
            <a:noFill/>
          </p:spPr>
          <p:txBody>
            <a:bodyPr wrap="none" rtlCol="0">
              <a:spAutoFit/>
            </a:bodyPr>
            <a:lstStyle/>
            <a:p>
              <a:r>
                <a:rPr lang="pt-BR" dirty="0"/>
                <a:t>1</a:t>
              </a:r>
            </a:p>
          </p:txBody>
        </p:sp>
        <p:sp>
          <p:nvSpPr>
            <p:cNvPr id="17" name="CaixaDeTexto 16">
              <a:extLst>
                <a:ext uri="{FF2B5EF4-FFF2-40B4-BE49-F238E27FC236}">
                  <a16:creationId xmlns:a16="http://schemas.microsoft.com/office/drawing/2014/main" id="{C5314D26-5D8D-0FA0-46EB-891AD0060A81}"/>
                </a:ext>
              </a:extLst>
            </p:cNvPr>
            <p:cNvSpPr txBox="1"/>
            <p:nvPr/>
          </p:nvSpPr>
          <p:spPr>
            <a:xfrm>
              <a:off x="6120688" y="2780301"/>
              <a:ext cx="511673" cy="626404"/>
            </a:xfrm>
            <a:prstGeom prst="rect">
              <a:avLst/>
            </a:prstGeom>
            <a:noFill/>
          </p:spPr>
          <p:txBody>
            <a:bodyPr wrap="none" rtlCol="0">
              <a:spAutoFit/>
            </a:bodyPr>
            <a:lstStyle/>
            <a:p>
              <a:r>
                <a:rPr lang="pt-BR" dirty="0"/>
                <a:t>0</a:t>
              </a:r>
            </a:p>
          </p:txBody>
        </p:sp>
        <p:sp>
          <p:nvSpPr>
            <p:cNvPr id="18" name="CaixaDeTexto 17">
              <a:extLst>
                <a:ext uri="{FF2B5EF4-FFF2-40B4-BE49-F238E27FC236}">
                  <a16:creationId xmlns:a16="http://schemas.microsoft.com/office/drawing/2014/main" id="{ABA9B09F-6C4E-9DF3-CCB3-95CB57747D8A}"/>
                </a:ext>
              </a:extLst>
            </p:cNvPr>
            <p:cNvSpPr txBox="1"/>
            <p:nvPr/>
          </p:nvSpPr>
          <p:spPr>
            <a:xfrm>
              <a:off x="6458437" y="2780301"/>
              <a:ext cx="511673" cy="626404"/>
            </a:xfrm>
            <a:prstGeom prst="rect">
              <a:avLst/>
            </a:prstGeom>
            <a:noFill/>
          </p:spPr>
          <p:txBody>
            <a:bodyPr wrap="none" rtlCol="0">
              <a:spAutoFit/>
            </a:bodyPr>
            <a:lstStyle/>
            <a:p>
              <a:r>
                <a:rPr lang="pt-BR" dirty="0"/>
                <a:t>0</a:t>
              </a:r>
            </a:p>
          </p:txBody>
        </p:sp>
        <p:sp>
          <p:nvSpPr>
            <p:cNvPr id="19" name="CaixaDeTexto 18">
              <a:extLst>
                <a:ext uri="{FF2B5EF4-FFF2-40B4-BE49-F238E27FC236}">
                  <a16:creationId xmlns:a16="http://schemas.microsoft.com/office/drawing/2014/main" id="{838093E0-BB93-F97A-991F-620D047F5CAD}"/>
                </a:ext>
              </a:extLst>
            </p:cNvPr>
            <p:cNvSpPr txBox="1"/>
            <p:nvPr/>
          </p:nvSpPr>
          <p:spPr>
            <a:xfrm>
              <a:off x="6796186" y="2780301"/>
              <a:ext cx="511673" cy="626404"/>
            </a:xfrm>
            <a:prstGeom prst="rect">
              <a:avLst/>
            </a:prstGeom>
            <a:noFill/>
          </p:spPr>
          <p:txBody>
            <a:bodyPr wrap="none" rtlCol="0">
              <a:spAutoFit/>
            </a:bodyPr>
            <a:lstStyle/>
            <a:p>
              <a:r>
                <a:rPr lang="pt-BR" dirty="0"/>
                <a:t>0</a:t>
              </a:r>
            </a:p>
          </p:txBody>
        </p:sp>
        <p:sp>
          <p:nvSpPr>
            <p:cNvPr id="20" name="CaixaDeTexto 19">
              <a:extLst>
                <a:ext uri="{FF2B5EF4-FFF2-40B4-BE49-F238E27FC236}">
                  <a16:creationId xmlns:a16="http://schemas.microsoft.com/office/drawing/2014/main" id="{62DE174A-6410-18CC-1A64-8BED95055F9A}"/>
                </a:ext>
              </a:extLst>
            </p:cNvPr>
            <p:cNvSpPr txBox="1"/>
            <p:nvPr/>
          </p:nvSpPr>
          <p:spPr>
            <a:xfrm>
              <a:off x="7133935" y="2780301"/>
              <a:ext cx="511673" cy="626404"/>
            </a:xfrm>
            <a:prstGeom prst="rect">
              <a:avLst/>
            </a:prstGeom>
            <a:noFill/>
          </p:spPr>
          <p:txBody>
            <a:bodyPr wrap="none" rtlCol="0">
              <a:spAutoFit/>
            </a:bodyPr>
            <a:lstStyle/>
            <a:p>
              <a:r>
                <a:rPr lang="pt-BR" dirty="0"/>
                <a:t>1</a:t>
              </a:r>
            </a:p>
          </p:txBody>
        </p:sp>
        <p:sp>
          <p:nvSpPr>
            <p:cNvPr id="21" name="CaixaDeTexto 20">
              <a:extLst>
                <a:ext uri="{FF2B5EF4-FFF2-40B4-BE49-F238E27FC236}">
                  <a16:creationId xmlns:a16="http://schemas.microsoft.com/office/drawing/2014/main" id="{32DCCC96-DB80-C80C-A494-0B2ED70FBE77}"/>
                </a:ext>
              </a:extLst>
            </p:cNvPr>
            <p:cNvSpPr txBox="1"/>
            <p:nvPr/>
          </p:nvSpPr>
          <p:spPr>
            <a:xfrm>
              <a:off x="7471677" y="2780301"/>
              <a:ext cx="511673" cy="626404"/>
            </a:xfrm>
            <a:prstGeom prst="rect">
              <a:avLst/>
            </a:prstGeom>
            <a:noFill/>
          </p:spPr>
          <p:txBody>
            <a:bodyPr wrap="none" rtlCol="0">
              <a:spAutoFit/>
            </a:bodyPr>
            <a:lstStyle/>
            <a:p>
              <a:r>
                <a:rPr lang="pt-BR" dirty="0"/>
                <a:t>1</a:t>
              </a:r>
            </a:p>
          </p:txBody>
        </p:sp>
      </p:grpSp>
      <p:sp>
        <p:nvSpPr>
          <p:cNvPr id="60" name="CaixaDeTexto 59">
            <a:extLst>
              <a:ext uri="{FF2B5EF4-FFF2-40B4-BE49-F238E27FC236}">
                <a16:creationId xmlns:a16="http://schemas.microsoft.com/office/drawing/2014/main" id="{F778EB72-4F6C-87FA-AA3E-24DC54715235}"/>
              </a:ext>
            </a:extLst>
          </p:cNvPr>
          <p:cNvSpPr txBox="1"/>
          <p:nvPr/>
        </p:nvSpPr>
        <p:spPr>
          <a:xfrm>
            <a:off x="8174762" y="4227332"/>
            <a:ext cx="947695" cy="369332"/>
          </a:xfrm>
          <a:prstGeom prst="rect">
            <a:avLst/>
          </a:prstGeom>
          <a:noFill/>
        </p:spPr>
        <p:txBody>
          <a:bodyPr wrap="none" rtlCol="0">
            <a:spAutoFit/>
          </a:bodyPr>
          <a:lstStyle/>
          <a:p>
            <a:r>
              <a:rPr lang="pt-BR" dirty="0"/>
              <a:t>R-</a:t>
            </a:r>
            <a:r>
              <a:rPr lang="pt-BR" dirty="0" err="1"/>
              <a:t>chunk</a:t>
            </a:r>
            <a:endParaRPr lang="pt-BR" dirty="0"/>
          </a:p>
        </p:txBody>
      </p:sp>
      <p:sp>
        <p:nvSpPr>
          <p:cNvPr id="78" name="CaixaDeTexto 77">
            <a:extLst>
              <a:ext uri="{FF2B5EF4-FFF2-40B4-BE49-F238E27FC236}">
                <a16:creationId xmlns:a16="http://schemas.microsoft.com/office/drawing/2014/main" id="{4886931C-E265-C09B-40EE-D333721B5798}"/>
              </a:ext>
            </a:extLst>
          </p:cNvPr>
          <p:cNvSpPr txBox="1"/>
          <p:nvPr/>
        </p:nvSpPr>
        <p:spPr>
          <a:xfrm>
            <a:off x="8174762" y="3570602"/>
            <a:ext cx="2383538" cy="369332"/>
          </a:xfrm>
          <a:prstGeom prst="rect">
            <a:avLst/>
          </a:prstGeom>
          <a:noFill/>
        </p:spPr>
        <p:txBody>
          <a:bodyPr wrap="none" rtlCol="0">
            <a:spAutoFit/>
          </a:bodyPr>
          <a:lstStyle/>
          <a:p>
            <a:r>
              <a:rPr lang="pt-BR" dirty="0" err="1"/>
              <a:t>String</a:t>
            </a:r>
            <a:r>
              <a:rPr lang="pt-BR" dirty="0"/>
              <a:t> </a:t>
            </a:r>
            <a:r>
              <a:rPr lang="pt-BR" dirty="0" err="1"/>
              <a:t>being</a:t>
            </a:r>
            <a:r>
              <a:rPr lang="pt-BR" dirty="0"/>
              <a:t> </a:t>
            </a:r>
            <a:r>
              <a:rPr lang="pt-BR" dirty="0" err="1"/>
              <a:t>compared</a:t>
            </a:r>
            <a:endParaRPr lang="pt-BR" dirty="0"/>
          </a:p>
        </p:txBody>
      </p:sp>
      <p:sp>
        <p:nvSpPr>
          <p:cNvPr id="15" name="Título 1">
            <a:extLst>
              <a:ext uri="{FF2B5EF4-FFF2-40B4-BE49-F238E27FC236}">
                <a16:creationId xmlns:a16="http://schemas.microsoft.com/office/drawing/2014/main" id="{CC734533-5E5D-9B38-9057-A7779BF8BD3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selection algorithm</a:t>
            </a:r>
          </a:p>
        </p:txBody>
      </p:sp>
      <p:sp>
        <p:nvSpPr>
          <p:cNvPr id="3" name="Espaço Reservado para Número de Slide 2">
            <a:extLst>
              <a:ext uri="{FF2B5EF4-FFF2-40B4-BE49-F238E27FC236}">
                <a16:creationId xmlns:a16="http://schemas.microsoft.com/office/drawing/2014/main" id="{3407A629-9F6B-FA56-FE92-CCEF96A72490}"/>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446D335-4677-EE42-F332-14F67E317EE6}"/>
                  </a:ext>
                </a:extLst>
              </p:cNvPr>
              <p:cNvSpPr txBox="1"/>
              <p:nvPr/>
            </p:nvSpPr>
            <p:spPr>
              <a:xfrm>
                <a:off x="6335510" y="5315868"/>
                <a:ext cx="3323735"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5, 01011</m:t>
                          </m:r>
                        </m:sub>
                      </m:sSub>
                      <m:r>
                        <a:rPr lang="pt-BR" sz="2400" b="0" i="1" dirty="0" smtClean="0">
                          <a:latin typeface="Cambria Math" panose="02040503050406030204" pitchFamily="18" charset="0"/>
                        </a:rPr>
                        <m:t>=(5,</m:t>
                      </m:r>
                      <m:sPre>
                        <m:sPrePr>
                          <m:ctrlPr>
                            <a:rPr lang="pt-BR" sz="2400" b="0" i="1" dirty="0" smtClean="0">
                              <a:latin typeface="Cambria Math" panose="02040503050406030204" pitchFamily="18" charset="0"/>
                            </a:rPr>
                          </m:ctrlPr>
                        </m:sPrePr>
                        <m:sub/>
                        <m:sup>
                          <m:r>
                            <a:rPr lang="pt-BR" sz="2400" b="0" i="1" dirty="0" smtClean="0">
                              <a:latin typeface="Cambria Math" panose="02040503050406030204" pitchFamily="18" charset="0"/>
                            </a:rPr>
                            <m:t>′</m:t>
                          </m:r>
                        </m:sup>
                        <m:e>
                          <m:r>
                            <a:rPr lang="pt-BR" sz="2400" b="0" i="1" dirty="0" smtClean="0">
                              <a:latin typeface="Cambria Math" panose="02040503050406030204" pitchFamily="18" charset="0"/>
                            </a:rPr>
                            <m:t>0</m:t>
                          </m:r>
                        </m:e>
                      </m:sPre>
                      <m:sSup>
                        <m:sSupPr>
                          <m:ctrlPr>
                            <a:rPr lang="pt-BR" sz="2400" b="0" i="1" dirty="0" smtClean="0">
                              <a:latin typeface="Cambria Math" panose="02040503050406030204" pitchFamily="18" charset="0"/>
                            </a:rPr>
                          </m:ctrlPr>
                        </m:sSupPr>
                        <m:e>
                          <m:r>
                            <a:rPr lang="pt-BR" sz="2400" b="0" i="1" dirty="0" smtClean="0">
                              <a:latin typeface="Cambria Math" panose="02040503050406030204" pitchFamily="18" charset="0"/>
                            </a:rPr>
                            <m:t>1011</m:t>
                          </m:r>
                        </m:e>
                        <m:sup>
                          <m:r>
                            <a:rPr lang="pt-BR" sz="2400" b="0" i="1" dirty="0" smtClean="0">
                              <a:latin typeface="Cambria Math" panose="02040503050406030204" pitchFamily="18" charset="0"/>
                            </a:rPr>
                            <m:t>′</m:t>
                          </m:r>
                        </m:sup>
                      </m:sSup>
                      <m:r>
                        <a:rPr lang="pt-BR" sz="2400" b="0" i="1" dirty="0" smtClean="0">
                          <a:latin typeface="Cambria Math" panose="02040503050406030204" pitchFamily="18" charset="0"/>
                        </a:rPr>
                        <m:t>)</m:t>
                      </m:r>
                    </m:oMath>
                  </m:oMathPara>
                </a14:m>
                <a:endParaRPr lang="pt-BR" sz="2400" dirty="0"/>
              </a:p>
            </p:txBody>
          </p:sp>
        </mc:Choice>
        <mc:Fallback xmlns="">
          <p:sp>
            <p:nvSpPr>
              <p:cNvPr id="6" name="CaixaDeTexto 5">
                <a:extLst>
                  <a:ext uri="{FF2B5EF4-FFF2-40B4-BE49-F238E27FC236}">
                    <a16:creationId xmlns:a16="http://schemas.microsoft.com/office/drawing/2014/main" id="{2446D335-4677-EE42-F332-14F67E317EE6}"/>
                  </a:ext>
                </a:extLst>
              </p:cNvPr>
              <p:cNvSpPr txBox="1">
                <a:spLocks noRot="1" noChangeAspect="1" noMove="1" noResize="1" noEditPoints="1" noAdjustHandles="1" noChangeArrowheads="1" noChangeShapeType="1" noTextEdit="1"/>
              </p:cNvSpPr>
              <p:nvPr/>
            </p:nvSpPr>
            <p:spPr>
              <a:xfrm>
                <a:off x="6335510" y="5315868"/>
                <a:ext cx="3323735" cy="481670"/>
              </a:xfrm>
              <a:prstGeom prst="rect">
                <a:avLst/>
              </a:prstGeom>
              <a:blipFill>
                <a:blip r:embed="rId2"/>
                <a:stretch>
                  <a:fillRect b="-13924"/>
                </a:stretch>
              </a:blipFill>
            </p:spPr>
            <p:txBody>
              <a:bodyPr/>
              <a:lstStyle/>
              <a:p>
                <a:r>
                  <a:rPr lang="en-US">
                    <a:noFill/>
                  </a:rPr>
                  <a:t> </a:t>
                </a:r>
              </a:p>
            </p:txBody>
          </p:sp>
        </mc:Fallback>
      </mc:AlternateContent>
      <p:grpSp>
        <p:nvGrpSpPr>
          <p:cNvPr id="42" name="Agrupar 41">
            <a:extLst>
              <a:ext uri="{FF2B5EF4-FFF2-40B4-BE49-F238E27FC236}">
                <a16:creationId xmlns:a16="http://schemas.microsoft.com/office/drawing/2014/main" id="{581AA558-BA91-2370-EA88-7CBD9D09152C}"/>
              </a:ext>
            </a:extLst>
          </p:cNvPr>
          <p:cNvGrpSpPr/>
          <p:nvPr/>
        </p:nvGrpSpPr>
        <p:grpSpPr>
          <a:xfrm>
            <a:off x="2553808" y="2275181"/>
            <a:ext cx="1862665" cy="707360"/>
            <a:chOff x="6961802" y="5912688"/>
            <a:chExt cx="1862665" cy="707360"/>
          </a:xfrm>
        </p:grpSpPr>
        <p:sp>
          <p:nvSpPr>
            <p:cNvPr id="36" name="CaixaDeTexto 35">
              <a:extLst>
                <a:ext uri="{FF2B5EF4-FFF2-40B4-BE49-F238E27FC236}">
                  <a16:creationId xmlns:a16="http://schemas.microsoft.com/office/drawing/2014/main" id="{531AC684-6772-F36F-401E-86C71E19CC4A}"/>
                </a:ext>
              </a:extLst>
            </p:cNvPr>
            <p:cNvSpPr txBox="1"/>
            <p:nvPr/>
          </p:nvSpPr>
          <p:spPr>
            <a:xfrm>
              <a:off x="7509857" y="6250716"/>
              <a:ext cx="603050" cy="369332"/>
            </a:xfrm>
            <a:prstGeom prst="rect">
              <a:avLst/>
            </a:prstGeom>
            <a:noFill/>
          </p:spPr>
          <p:txBody>
            <a:bodyPr wrap="none" rtlCol="0">
              <a:spAutoFit/>
            </a:bodyPr>
            <a:lstStyle/>
            <a:p>
              <a:r>
                <a:rPr lang="pt-BR" dirty="0"/>
                <a:t>r = 5</a:t>
              </a:r>
            </a:p>
          </p:txBody>
        </p:sp>
        <p:sp>
          <p:nvSpPr>
            <p:cNvPr id="37" name="CaixaDeTexto 36">
              <a:extLst>
                <a:ext uri="{FF2B5EF4-FFF2-40B4-BE49-F238E27FC236}">
                  <a16:creationId xmlns:a16="http://schemas.microsoft.com/office/drawing/2014/main" id="{0495ED8A-2A25-102D-057B-97F534ACDAD6}"/>
                </a:ext>
              </a:extLst>
            </p:cNvPr>
            <p:cNvSpPr txBox="1"/>
            <p:nvPr/>
          </p:nvSpPr>
          <p:spPr>
            <a:xfrm>
              <a:off x="6961802" y="5912688"/>
              <a:ext cx="511672" cy="626403"/>
            </a:xfrm>
            <a:prstGeom prst="rect">
              <a:avLst/>
            </a:prstGeom>
            <a:noFill/>
          </p:spPr>
          <p:txBody>
            <a:bodyPr wrap="none" rtlCol="0">
              <a:spAutoFit/>
            </a:bodyPr>
            <a:lstStyle/>
            <a:p>
              <a:r>
                <a:rPr lang="pt-BR" dirty="0"/>
                <a:t>0</a:t>
              </a:r>
            </a:p>
          </p:txBody>
        </p:sp>
        <p:sp>
          <p:nvSpPr>
            <p:cNvPr id="38" name="CaixaDeTexto 37">
              <a:extLst>
                <a:ext uri="{FF2B5EF4-FFF2-40B4-BE49-F238E27FC236}">
                  <a16:creationId xmlns:a16="http://schemas.microsoft.com/office/drawing/2014/main" id="{36695066-50AC-E070-C42C-59A94BCF89D3}"/>
                </a:ext>
              </a:extLst>
            </p:cNvPr>
            <p:cNvSpPr txBox="1"/>
            <p:nvPr/>
          </p:nvSpPr>
          <p:spPr>
            <a:xfrm>
              <a:off x="7299550" y="5912688"/>
              <a:ext cx="511672" cy="626403"/>
            </a:xfrm>
            <a:prstGeom prst="rect">
              <a:avLst/>
            </a:prstGeom>
            <a:noFill/>
          </p:spPr>
          <p:txBody>
            <a:bodyPr wrap="none" rtlCol="0">
              <a:spAutoFit/>
            </a:bodyPr>
            <a:lstStyle/>
            <a:p>
              <a:r>
                <a:rPr lang="pt-BR" dirty="0"/>
                <a:t>1</a:t>
              </a:r>
            </a:p>
          </p:txBody>
        </p:sp>
        <p:sp>
          <p:nvSpPr>
            <p:cNvPr id="39" name="CaixaDeTexto 38">
              <a:extLst>
                <a:ext uri="{FF2B5EF4-FFF2-40B4-BE49-F238E27FC236}">
                  <a16:creationId xmlns:a16="http://schemas.microsoft.com/office/drawing/2014/main" id="{D83CD85C-488E-C75C-2D89-3A6F40FC5679}"/>
                </a:ext>
              </a:extLst>
            </p:cNvPr>
            <p:cNvSpPr txBox="1"/>
            <p:nvPr/>
          </p:nvSpPr>
          <p:spPr>
            <a:xfrm>
              <a:off x="7637298" y="5912688"/>
              <a:ext cx="511672" cy="626403"/>
            </a:xfrm>
            <a:prstGeom prst="rect">
              <a:avLst/>
            </a:prstGeom>
            <a:noFill/>
          </p:spPr>
          <p:txBody>
            <a:bodyPr wrap="none" rtlCol="0">
              <a:spAutoFit/>
            </a:bodyPr>
            <a:lstStyle/>
            <a:p>
              <a:r>
                <a:rPr lang="pt-BR" dirty="0"/>
                <a:t>0</a:t>
              </a:r>
            </a:p>
          </p:txBody>
        </p:sp>
        <p:sp>
          <p:nvSpPr>
            <p:cNvPr id="40" name="CaixaDeTexto 39">
              <a:extLst>
                <a:ext uri="{FF2B5EF4-FFF2-40B4-BE49-F238E27FC236}">
                  <a16:creationId xmlns:a16="http://schemas.microsoft.com/office/drawing/2014/main" id="{D026407C-FB21-11C6-EB6A-9B24394EC99D}"/>
                </a:ext>
              </a:extLst>
            </p:cNvPr>
            <p:cNvSpPr txBox="1"/>
            <p:nvPr/>
          </p:nvSpPr>
          <p:spPr>
            <a:xfrm>
              <a:off x="7975046" y="5912688"/>
              <a:ext cx="511672" cy="626403"/>
            </a:xfrm>
            <a:prstGeom prst="rect">
              <a:avLst/>
            </a:prstGeom>
            <a:noFill/>
          </p:spPr>
          <p:txBody>
            <a:bodyPr wrap="none" rtlCol="0">
              <a:spAutoFit/>
            </a:bodyPr>
            <a:lstStyle/>
            <a:p>
              <a:r>
                <a:rPr lang="pt-BR" dirty="0"/>
                <a:t>1</a:t>
              </a:r>
            </a:p>
          </p:txBody>
        </p:sp>
        <p:sp>
          <p:nvSpPr>
            <p:cNvPr id="41" name="CaixaDeTexto 40">
              <a:extLst>
                <a:ext uri="{FF2B5EF4-FFF2-40B4-BE49-F238E27FC236}">
                  <a16:creationId xmlns:a16="http://schemas.microsoft.com/office/drawing/2014/main" id="{B101C716-BA25-F93E-411E-91BE28C4B288}"/>
                </a:ext>
              </a:extLst>
            </p:cNvPr>
            <p:cNvSpPr txBox="1"/>
            <p:nvPr/>
          </p:nvSpPr>
          <p:spPr>
            <a:xfrm>
              <a:off x="8312795" y="5912688"/>
              <a:ext cx="511672" cy="626403"/>
            </a:xfrm>
            <a:prstGeom prst="rect">
              <a:avLst/>
            </a:prstGeom>
            <a:noFill/>
          </p:spPr>
          <p:txBody>
            <a:bodyPr wrap="none" rtlCol="0">
              <a:spAutoFit/>
            </a:bodyPr>
            <a:lstStyle/>
            <a:p>
              <a:r>
                <a:rPr lang="pt-BR" dirty="0"/>
                <a:t>1</a:t>
              </a:r>
            </a:p>
          </p:txBody>
        </p:sp>
      </p:grpSp>
      <p:grpSp>
        <p:nvGrpSpPr>
          <p:cNvPr id="43" name="Gráfico 118">
            <a:extLst>
              <a:ext uri="{FF2B5EF4-FFF2-40B4-BE49-F238E27FC236}">
                <a16:creationId xmlns:a16="http://schemas.microsoft.com/office/drawing/2014/main" id="{15F8EA93-2DA7-2E46-F2AE-AA35ED868FE3}"/>
              </a:ext>
            </a:extLst>
          </p:cNvPr>
          <p:cNvGrpSpPr/>
          <p:nvPr/>
        </p:nvGrpSpPr>
        <p:grpSpPr>
          <a:xfrm>
            <a:off x="1337098" y="2320256"/>
            <a:ext cx="913465" cy="626403"/>
            <a:chOff x="4154824" y="2098450"/>
            <a:chExt cx="3883113" cy="2662821"/>
          </a:xfrm>
          <a:solidFill>
            <a:srgbClr val="969FA7"/>
          </a:solidFill>
        </p:grpSpPr>
        <p:sp>
          <p:nvSpPr>
            <p:cNvPr id="62" name="Forma Livre: Forma 61">
              <a:extLst>
                <a:ext uri="{FF2B5EF4-FFF2-40B4-BE49-F238E27FC236}">
                  <a16:creationId xmlns:a16="http://schemas.microsoft.com/office/drawing/2014/main" id="{4D895487-81EC-3C4C-A357-2BD39C7F642F}"/>
                </a:ext>
              </a:extLst>
            </p:cNvPr>
            <p:cNvSpPr/>
            <p:nvPr/>
          </p:nvSpPr>
          <p:spPr>
            <a:xfrm flipV="1">
              <a:off x="4156225" y="2098450"/>
              <a:ext cx="3881712" cy="2196919"/>
            </a:xfrm>
            <a:custGeom>
              <a:avLst/>
              <a:gdLst>
                <a:gd name="connsiteX0" fmla="*/ 3172107 w 3881712"/>
                <a:gd name="connsiteY0" fmla="*/ 2181412 h 2196919"/>
                <a:gd name="connsiteX1" fmla="*/ 3077262 w 3881712"/>
                <a:gd name="connsiteY1" fmla="*/ 1980779 h 2196919"/>
                <a:gd name="connsiteX2" fmla="*/ 3188522 w 3881712"/>
                <a:gd name="connsiteY2" fmla="*/ 1832128 h 2196919"/>
                <a:gd name="connsiteX3" fmla="*/ 3288838 w 3881712"/>
                <a:gd name="connsiteY3" fmla="*/ 1729075 h 2196919"/>
                <a:gd name="connsiteX4" fmla="*/ 2988801 w 3881712"/>
                <a:gd name="connsiteY4" fmla="*/ 1729075 h 2196919"/>
                <a:gd name="connsiteX5" fmla="*/ 2517313 w 3881712"/>
                <a:gd name="connsiteY5" fmla="*/ 1673445 h 2196919"/>
                <a:gd name="connsiteX6" fmla="*/ 1822394 w 3881712"/>
                <a:gd name="connsiteY6" fmla="*/ 1008621 h 2196919"/>
                <a:gd name="connsiteX7" fmla="*/ 1154833 w 3881712"/>
                <a:gd name="connsiteY7" fmla="*/ 357475 h 2196919"/>
                <a:gd name="connsiteX8" fmla="*/ 639571 w 3881712"/>
                <a:gd name="connsiteY8" fmla="*/ 342884 h 2196919"/>
                <a:gd name="connsiteX9" fmla="*/ 118837 w 3881712"/>
                <a:gd name="connsiteY9" fmla="*/ 332852 h 2196919"/>
                <a:gd name="connsiteX10" fmla="*/ 86918 w 3881712"/>
                <a:gd name="connsiteY10" fmla="*/ 15487 h 2196919"/>
                <a:gd name="connsiteX11" fmla="*/ 637747 w 3881712"/>
                <a:gd name="connsiteY11" fmla="*/ -3664 h 2196919"/>
                <a:gd name="connsiteX12" fmla="*/ 1316251 w 3881712"/>
                <a:gd name="connsiteY12" fmla="*/ 52878 h 2196919"/>
                <a:gd name="connsiteX13" fmla="*/ 2018467 w 3881712"/>
                <a:gd name="connsiteY13" fmla="*/ 722263 h 2196919"/>
                <a:gd name="connsiteX14" fmla="*/ 2686940 w 3881712"/>
                <a:gd name="connsiteY14" fmla="*/ 1372496 h 2196919"/>
                <a:gd name="connsiteX15" fmla="*/ 2996097 w 3881712"/>
                <a:gd name="connsiteY15" fmla="*/ 1382528 h 2196919"/>
                <a:gd name="connsiteX16" fmla="*/ 3279719 w 3881712"/>
                <a:gd name="connsiteY16" fmla="*/ 1382528 h 2196919"/>
                <a:gd name="connsiteX17" fmla="*/ 3183050 w 3881712"/>
                <a:gd name="connsiteY17" fmla="*/ 1283123 h 2196919"/>
                <a:gd name="connsiteX18" fmla="*/ 3067230 w 3881712"/>
                <a:gd name="connsiteY18" fmla="*/ 1087050 h 2196919"/>
                <a:gd name="connsiteX19" fmla="*/ 3212233 w 3881712"/>
                <a:gd name="connsiteY19" fmla="*/ 921984 h 2196919"/>
                <a:gd name="connsiteX20" fmla="*/ 3585228 w 3881712"/>
                <a:gd name="connsiteY20" fmla="*/ 1193750 h 2196919"/>
                <a:gd name="connsiteX21" fmla="*/ 3861554 w 3881712"/>
                <a:gd name="connsiteY21" fmla="*/ 1484668 h 2196919"/>
                <a:gd name="connsiteX22" fmla="*/ 3866114 w 3881712"/>
                <a:gd name="connsiteY22" fmla="*/ 1623287 h 2196919"/>
                <a:gd name="connsiteX23" fmla="*/ 3320757 w 3881712"/>
                <a:gd name="connsiteY23" fmla="*/ 2176852 h 2196919"/>
                <a:gd name="connsiteX24" fmla="*/ 3172107 w 3881712"/>
                <a:gd name="connsiteY24" fmla="*/ 2181412 h 219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712" h="2196919">
                  <a:moveTo>
                    <a:pt x="3172107" y="2181412"/>
                  </a:moveTo>
                  <a:cubicBezTo>
                    <a:pt x="3100061" y="2150405"/>
                    <a:pt x="3058111" y="2061944"/>
                    <a:pt x="3077262" y="1980779"/>
                  </a:cubicBezTo>
                  <a:cubicBezTo>
                    <a:pt x="3087294" y="1939740"/>
                    <a:pt x="3100061" y="1922413"/>
                    <a:pt x="3188522" y="1832128"/>
                  </a:cubicBezTo>
                  <a:lnTo>
                    <a:pt x="3288838" y="1729075"/>
                  </a:lnTo>
                  <a:lnTo>
                    <a:pt x="2988801" y="1729075"/>
                  </a:lnTo>
                  <a:cubicBezTo>
                    <a:pt x="2657757" y="1729075"/>
                    <a:pt x="2619454" y="1724516"/>
                    <a:pt x="2517313" y="1673445"/>
                  </a:cubicBezTo>
                  <a:cubicBezTo>
                    <a:pt x="2468067" y="1648822"/>
                    <a:pt x="2382342" y="1566745"/>
                    <a:pt x="1822394" y="1008621"/>
                  </a:cubicBezTo>
                  <a:cubicBezTo>
                    <a:pt x="1471286" y="658425"/>
                    <a:pt x="1171249" y="365683"/>
                    <a:pt x="1154833" y="357475"/>
                  </a:cubicBezTo>
                  <a:cubicBezTo>
                    <a:pt x="1129298" y="344708"/>
                    <a:pt x="1067284" y="342884"/>
                    <a:pt x="639571" y="342884"/>
                  </a:cubicBezTo>
                  <a:cubicBezTo>
                    <a:pt x="328590" y="342884"/>
                    <a:pt x="140725" y="339236"/>
                    <a:pt x="118837" y="332852"/>
                  </a:cubicBezTo>
                  <a:cubicBezTo>
                    <a:pt x="-27078" y="292726"/>
                    <a:pt x="-48053" y="81149"/>
                    <a:pt x="86918" y="15487"/>
                  </a:cubicBezTo>
                  <a:cubicBezTo>
                    <a:pt x="127045" y="-3664"/>
                    <a:pt x="136165" y="-3664"/>
                    <a:pt x="637747" y="-3664"/>
                  </a:cubicBezTo>
                  <a:cubicBezTo>
                    <a:pt x="1198608" y="-3664"/>
                    <a:pt x="1199520" y="-3664"/>
                    <a:pt x="1316251" y="52878"/>
                  </a:cubicBezTo>
                  <a:cubicBezTo>
                    <a:pt x="1370058" y="78413"/>
                    <a:pt x="1432983" y="137691"/>
                    <a:pt x="2018467" y="722263"/>
                  </a:cubicBezTo>
                  <a:cubicBezTo>
                    <a:pt x="2373223" y="1075194"/>
                    <a:pt x="2673260" y="1367936"/>
                    <a:pt x="2686940" y="1372496"/>
                  </a:cubicBezTo>
                  <a:cubicBezTo>
                    <a:pt x="2703355" y="1378880"/>
                    <a:pt x="2819175" y="1382528"/>
                    <a:pt x="2996097" y="1382528"/>
                  </a:cubicBezTo>
                  <a:lnTo>
                    <a:pt x="3279719" y="1382528"/>
                  </a:lnTo>
                  <a:lnTo>
                    <a:pt x="3183050" y="1283123"/>
                  </a:lnTo>
                  <a:cubicBezTo>
                    <a:pt x="3085470" y="1181895"/>
                    <a:pt x="3067230" y="1151800"/>
                    <a:pt x="3067230" y="1087050"/>
                  </a:cubicBezTo>
                  <a:cubicBezTo>
                    <a:pt x="3067230" y="1016828"/>
                    <a:pt x="3140188" y="934751"/>
                    <a:pt x="3212233" y="921984"/>
                  </a:cubicBezTo>
                  <a:cubicBezTo>
                    <a:pt x="3295222" y="908304"/>
                    <a:pt x="3305254" y="915600"/>
                    <a:pt x="3585228" y="1193750"/>
                  </a:cubicBezTo>
                  <a:cubicBezTo>
                    <a:pt x="3727495" y="1335105"/>
                    <a:pt x="3851523" y="1466429"/>
                    <a:pt x="3861554" y="1484668"/>
                  </a:cubicBezTo>
                  <a:cubicBezTo>
                    <a:pt x="3881618" y="1524795"/>
                    <a:pt x="3884354" y="1580425"/>
                    <a:pt x="3866114" y="1623287"/>
                  </a:cubicBezTo>
                  <a:cubicBezTo>
                    <a:pt x="3849699" y="1662502"/>
                    <a:pt x="3366356" y="2154053"/>
                    <a:pt x="3320757" y="2176852"/>
                  </a:cubicBezTo>
                  <a:cubicBezTo>
                    <a:pt x="3281543" y="2196915"/>
                    <a:pt x="3212233" y="2198739"/>
                    <a:pt x="3172107" y="2181412"/>
                  </a:cubicBezTo>
                  <a:close/>
                </a:path>
              </a:pathLst>
            </a:custGeom>
            <a:grpFill/>
            <a:ln w="912" cap="flat">
              <a:noFill/>
              <a:prstDash val="solid"/>
              <a:miter/>
            </a:ln>
          </p:spPr>
          <p:txBody>
            <a:bodyPr rtlCol="0" anchor="ctr"/>
            <a:lstStyle/>
            <a:p>
              <a:endParaRPr lang="en-US"/>
            </a:p>
          </p:txBody>
        </p:sp>
        <p:sp>
          <p:nvSpPr>
            <p:cNvPr id="63" name="Forma Livre: Forma 62">
              <a:extLst>
                <a:ext uri="{FF2B5EF4-FFF2-40B4-BE49-F238E27FC236}">
                  <a16:creationId xmlns:a16="http://schemas.microsoft.com/office/drawing/2014/main" id="{1193C1C6-1354-31F8-7DA5-64751A90A874}"/>
                </a:ext>
              </a:extLst>
            </p:cNvPr>
            <p:cNvSpPr/>
            <p:nvPr/>
          </p:nvSpPr>
          <p:spPr>
            <a:xfrm flipV="1">
              <a:off x="4154824" y="2555620"/>
              <a:ext cx="1799820" cy="750263"/>
            </a:xfrm>
            <a:custGeom>
              <a:avLst/>
              <a:gdLst>
                <a:gd name="connsiteX0" fmla="*/ 112147 w 1799820"/>
                <a:gd name="connsiteY0" fmla="*/ 735621 h 750263"/>
                <a:gd name="connsiteX1" fmla="*/ 13654 w 1799820"/>
                <a:gd name="connsiteY1" fmla="*/ 643512 h 750263"/>
                <a:gd name="connsiteX2" fmla="*/ 122178 w 1799820"/>
                <a:gd name="connsiteY2" fmla="*/ 401841 h 750263"/>
                <a:gd name="connsiteX3" fmla="*/ 642000 w 1799820"/>
                <a:gd name="connsiteY3" fmla="*/ 392721 h 750263"/>
                <a:gd name="connsiteX4" fmla="*/ 1157262 w 1799820"/>
                <a:gd name="connsiteY4" fmla="*/ 378130 h 750263"/>
                <a:gd name="connsiteX5" fmla="*/ 1371575 w 1799820"/>
                <a:gd name="connsiteY5" fmla="*/ 180233 h 750263"/>
                <a:gd name="connsiteX6" fmla="*/ 1555792 w 1799820"/>
                <a:gd name="connsiteY6" fmla="*/ -3985 h 750263"/>
                <a:gd name="connsiteX7" fmla="*/ 1677084 w 1799820"/>
                <a:gd name="connsiteY7" fmla="*/ 117307 h 750263"/>
                <a:gd name="connsiteX8" fmla="*/ 1797464 w 1799820"/>
                <a:gd name="connsiteY8" fmla="*/ 237687 h 750263"/>
                <a:gd name="connsiteX9" fmla="*/ 1597743 w 1799820"/>
                <a:gd name="connsiteY9" fmla="*/ 437408 h 750263"/>
                <a:gd name="connsiteX10" fmla="*/ 1227484 w 1799820"/>
                <a:gd name="connsiteY10" fmla="*/ 722854 h 750263"/>
                <a:gd name="connsiteX11" fmla="*/ 657504 w 1799820"/>
                <a:gd name="connsiteY11" fmla="*/ 745653 h 750263"/>
                <a:gd name="connsiteX12" fmla="*/ 112147 w 1799820"/>
                <a:gd name="connsiteY12" fmla="*/ 735621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820" h="750263">
                  <a:moveTo>
                    <a:pt x="112147" y="735621"/>
                  </a:moveTo>
                  <a:cubicBezTo>
                    <a:pt x="66548" y="719206"/>
                    <a:pt x="34629" y="689111"/>
                    <a:pt x="13654" y="643512"/>
                  </a:cubicBezTo>
                  <a:cubicBezTo>
                    <a:pt x="-31032" y="547756"/>
                    <a:pt x="21862" y="430112"/>
                    <a:pt x="122178" y="401841"/>
                  </a:cubicBezTo>
                  <a:cubicBezTo>
                    <a:pt x="143154" y="396369"/>
                    <a:pt x="335579" y="392721"/>
                    <a:pt x="642000" y="392721"/>
                  </a:cubicBezTo>
                  <a:cubicBezTo>
                    <a:pt x="1071537" y="392721"/>
                    <a:pt x="1131727" y="390897"/>
                    <a:pt x="1157262" y="378130"/>
                  </a:cubicBezTo>
                  <a:cubicBezTo>
                    <a:pt x="1173678" y="369922"/>
                    <a:pt x="1269434" y="280549"/>
                    <a:pt x="1371575" y="180233"/>
                  </a:cubicBezTo>
                  <a:lnTo>
                    <a:pt x="1555792" y="-3985"/>
                  </a:lnTo>
                  <a:lnTo>
                    <a:pt x="1677084" y="117307"/>
                  </a:lnTo>
                  <a:lnTo>
                    <a:pt x="1797464" y="237687"/>
                  </a:lnTo>
                  <a:lnTo>
                    <a:pt x="1597743" y="437408"/>
                  </a:lnTo>
                  <a:cubicBezTo>
                    <a:pt x="1387078" y="648072"/>
                    <a:pt x="1337832" y="686375"/>
                    <a:pt x="1227484" y="722854"/>
                  </a:cubicBezTo>
                  <a:cubicBezTo>
                    <a:pt x="1170030" y="742917"/>
                    <a:pt x="1155438" y="742917"/>
                    <a:pt x="657504" y="745653"/>
                  </a:cubicBezTo>
                  <a:cubicBezTo>
                    <a:pt x="237086" y="747477"/>
                    <a:pt x="140418" y="745653"/>
                    <a:pt x="112147" y="735621"/>
                  </a:cubicBezTo>
                  <a:close/>
                </a:path>
              </a:pathLst>
            </a:custGeom>
            <a:grpFill/>
            <a:ln w="912" cap="flat">
              <a:noFill/>
              <a:prstDash val="solid"/>
              <a:miter/>
            </a:ln>
          </p:spPr>
          <p:txBody>
            <a:bodyPr rtlCol="0" anchor="ctr"/>
            <a:lstStyle/>
            <a:p>
              <a:endParaRPr lang="en-US"/>
            </a:p>
          </p:txBody>
        </p:sp>
        <p:sp>
          <p:nvSpPr>
            <p:cNvPr id="64" name="Forma Livre: Forma 63">
              <a:extLst>
                <a:ext uri="{FF2B5EF4-FFF2-40B4-BE49-F238E27FC236}">
                  <a16:creationId xmlns:a16="http://schemas.microsoft.com/office/drawing/2014/main" id="{16839ADE-5948-94B9-3E19-033DE159FD5C}"/>
                </a:ext>
              </a:extLst>
            </p:cNvPr>
            <p:cNvSpPr/>
            <p:nvPr/>
          </p:nvSpPr>
          <p:spPr>
            <a:xfrm flipV="1">
              <a:off x="6196316" y="3484951"/>
              <a:ext cx="1838734" cy="1276320"/>
            </a:xfrm>
            <a:custGeom>
              <a:avLst/>
              <a:gdLst>
                <a:gd name="connsiteX0" fmla="*/ 1151073 w 1838734"/>
                <a:gd name="connsiteY0" fmla="*/ 1265887 h 1276320"/>
                <a:gd name="connsiteX1" fmla="*/ 1026134 w 1838734"/>
                <a:gd name="connsiteY1" fmla="*/ 1107205 h 1276320"/>
                <a:gd name="connsiteX2" fmla="*/ 1143778 w 1838734"/>
                <a:gd name="connsiteY2" fmla="*/ 908396 h 1276320"/>
                <a:gd name="connsiteX3" fmla="*/ 1238622 w 1838734"/>
                <a:gd name="connsiteY3" fmla="*/ 809903 h 1276320"/>
                <a:gd name="connsiteX4" fmla="*/ 955000 w 1838734"/>
                <a:gd name="connsiteY4" fmla="*/ 809903 h 1276320"/>
                <a:gd name="connsiteX5" fmla="*/ 645843 w 1838734"/>
                <a:gd name="connsiteY5" fmla="*/ 819023 h 1276320"/>
                <a:gd name="connsiteX6" fmla="*/ 430618 w 1838734"/>
                <a:gd name="connsiteY6" fmla="*/ 1017832 h 1276320"/>
                <a:gd name="connsiteX7" fmla="*/ 241841 w 1838734"/>
                <a:gd name="connsiteY7" fmla="*/ 1206610 h 1276320"/>
                <a:gd name="connsiteX8" fmla="*/ 118725 w 1838734"/>
                <a:gd name="connsiteY8" fmla="*/ 1083494 h 1276320"/>
                <a:gd name="connsiteX9" fmla="*/ -4390 w 1838734"/>
                <a:gd name="connsiteY9" fmla="*/ 959466 h 1276320"/>
                <a:gd name="connsiteX10" fmla="*/ 198067 w 1838734"/>
                <a:gd name="connsiteY10" fmla="*/ 758833 h 1276320"/>
                <a:gd name="connsiteX11" fmla="*/ 929465 w 1838734"/>
                <a:gd name="connsiteY11" fmla="*/ 456060 h 1276320"/>
                <a:gd name="connsiteX12" fmla="*/ 1238622 w 1838734"/>
                <a:gd name="connsiteY12" fmla="*/ 452412 h 1276320"/>
                <a:gd name="connsiteX13" fmla="*/ 1146513 w 1838734"/>
                <a:gd name="connsiteY13" fmla="*/ 360303 h 1276320"/>
                <a:gd name="connsiteX14" fmla="*/ 1043461 w 1838734"/>
                <a:gd name="connsiteY14" fmla="*/ 103128 h 1276320"/>
                <a:gd name="connsiteX15" fmla="*/ 1265981 w 1838734"/>
                <a:gd name="connsiteY15" fmla="*/ 11019 h 1276320"/>
                <a:gd name="connsiteX16" fmla="*/ 1556899 w 1838734"/>
                <a:gd name="connsiteY16" fmla="*/ 286434 h 1276320"/>
                <a:gd name="connsiteX17" fmla="*/ 1828666 w 1838734"/>
                <a:gd name="connsiteY17" fmla="*/ 589207 h 1276320"/>
                <a:gd name="connsiteX18" fmla="*/ 1812250 w 1838734"/>
                <a:gd name="connsiteY18" fmla="*/ 714147 h 1276320"/>
                <a:gd name="connsiteX19" fmla="*/ 1267805 w 1838734"/>
                <a:gd name="connsiteY19" fmla="*/ 1257680 h 1276320"/>
                <a:gd name="connsiteX20" fmla="*/ 1151073 w 1838734"/>
                <a:gd name="connsiteY20" fmla="*/ 1265887 h 1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734" h="1276320">
                  <a:moveTo>
                    <a:pt x="1151073" y="1265887"/>
                  </a:moveTo>
                  <a:cubicBezTo>
                    <a:pt x="1088148" y="1246736"/>
                    <a:pt x="1026134" y="1168307"/>
                    <a:pt x="1026134" y="1107205"/>
                  </a:cubicBezTo>
                  <a:cubicBezTo>
                    <a:pt x="1026134" y="1043367"/>
                    <a:pt x="1047109" y="1007800"/>
                    <a:pt x="1143778" y="908396"/>
                  </a:cubicBezTo>
                  <a:lnTo>
                    <a:pt x="1238622" y="809903"/>
                  </a:lnTo>
                  <a:lnTo>
                    <a:pt x="955000" y="809903"/>
                  </a:lnTo>
                  <a:cubicBezTo>
                    <a:pt x="779902" y="809903"/>
                    <a:pt x="662258" y="813551"/>
                    <a:pt x="645843" y="819023"/>
                  </a:cubicBezTo>
                  <a:cubicBezTo>
                    <a:pt x="632163" y="824495"/>
                    <a:pt x="535495" y="913868"/>
                    <a:pt x="430618" y="1017832"/>
                  </a:cubicBezTo>
                  <a:lnTo>
                    <a:pt x="241841" y="1206610"/>
                  </a:lnTo>
                  <a:lnTo>
                    <a:pt x="118725" y="1083494"/>
                  </a:lnTo>
                  <a:lnTo>
                    <a:pt x="-4390" y="959466"/>
                  </a:lnTo>
                  <a:lnTo>
                    <a:pt x="198067" y="758833"/>
                  </a:lnTo>
                  <a:cubicBezTo>
                    <a:pt x="502664" y="456972"/>
                    <a:pt x="490808" y="461532"/>
                    <a:pt x="929465" y="456060"/>
                  </a:cubicBezTo>
                  <a:lnTo>
                    <a:pt x="1238622" y="452412"/>
                  </a:lnTo>
                  <a:lnTo>
                    <a:pt x="1146513" y="360303"/>
                  </a:lnTo>
                  <a:cubicBezTo>
                    <a:pt x="1025222" y="238099"/>
                    <a:pt x="1004246" y="187029"/>
                    <a:pt x="1043461" y="103128"/>
                  </a:cubicBezTo>
                  <a:cubicBezTo>
                    <a:pt x="1084500" y="13755"/>
                    <a:pt x="1181168" y="-25459"/>
                    <a:pt x="1265981" y="11019"/>
                  </a:cubicBezTo>
                  <a:cubicBezTo>
                    <a:pt x="1282397" y="18315"/>
                    <a:pt x="1412808" y="142343"/>
                    <a:pt x="1556899" y="286434"/>
                  </a:cubicBezTo>
                  <a:cubicBezTo>
                    <a:pt x="1784891" y="516250"/>
                    <a:pt x="1819546" y="555464"/>
                    <a:pt x="1828666" y="589207"/>
                  </a:cubicBezTo>
                  <a:cubicBezTo>
                    <a:pt x="1839609" y="632070"/>
                    <a:pt x="1835049" y="670372"/>
                    <a:pt x="1812250" y="714147"/>
                  </a:cubicBezTo>
                  <a:cubicBezTo>
                    <a:pt x="1789451" y="759745"/>
                    <a:pt x="1309756" y="1238528"/>
                    <a:pt x="1267805" y="1257680"/>
                  </a:cubicBezTo>
                  <a:cubicBezTo>
                    <a:pt x="1228591" y="1275919"/>
                    <a:pt x="1192112" y="1278655"/>
                    <a:pt x="1151073" y="1265887"/>
                  </a:cubicBezTo>
                  <a:close/>
                </a:path>
              </a:pathLst>
            </a:custGeom>
            <a:grpFill/>
            <a:ln w="912" cap="flat">
              <a:noFill/>
              <a:prstDash val="solid"/>
              <a:miter/>
            </a:ln>
          </p:spPr>
          <p:txBody>
            <a:bodyPr rtlCol="0" anchor="ctr"/>
            <a:lstStyle/>
            <a:p>
              <a:endParaRPr lang="en-US"/>
            </a:p>
          </p:txBody>
        </p:sp>
      </p:grpSp>
      <p:grpSp>
        <p:nvGrpSpPr>
          <p:cNvPr id="184" name="Agrupar 183">
            <a:extLst>
              <a:ext uri="{FF2B5EF4-FFF2-40B4-BE49-F238E27FC236}">
                <a16:creationId xmlns:a16="http://schemas.microsoft.com/office/drawing/2014/main" id="{9E46799E-916D-A0F4-5A48-92FAE5867A6B}"/>
              </a:ext>
            </a:extLst>
          </p:cNvPr>
          <p:cNvGrpSpPr/>
          <p:nvPr/>
        </p:nvGrpSpPr>
        <p:grpSpPr>
          <a:xfrm>
            <a:off x="2745268" y="4226249"/>
            <a:ext cx="5247186" cy="349046"/>
            <a:chOff x="2743200" y="3274833"/>
            <a:chExt cx="5247186" cy="639011"/>
          </a:xfrm>
        </p:grpSpPr>
        <p:sp>
          <p:nvSpPr>
            <p:cNvPr id="69" name="CaixaDeTexto 68">
              <a:extLst>
                <a:ext uri="{FF2B5EF4-FFF2-40B4-BE49-F238E27FC236}">
                  <a16:creationId xmlns:a16="http://schemas.microsoft.com/office/drawing/2014/main" id="{CDBFCB03-D446-9BD0-422E-0FDE886FC068}"/>
                </a:ext>
              </a:extLst>
            </p:cNvPr>
            <p:cNvSpPr txBox="1"/>
            <p:nvPr/>
          </p:nvSpPr>
          <p:spPr>
            <a:xfrm>
              <a:off x="2743200" y="3274833"/>
              <a:ext cx="511672" cy="626403"/>
            </a:xfrm>
            <a:prstGeom prst="rect">
              <a:avLst/>
            </a:prstGeom>
            <a:noFill/>
          </p:spPr>
          <p:txBody>
            <a:bodyPr wrap="none" rtlCol="0">
              <a:spAutoFit/>
            </a:bodyPr>
            <a:lstStyle/>
            <a:p>
              <a:r>
                <a:rPr lang="pt-BR" dirty="0"/>
                <a:t>0</a:t>
              </a:r>
            </a:p>
          </p:txBody>
        </p:sp>
        <p:sp>
          <p:nvSpPr>
            <p:cNvPr id="70" name="CaixaDeTexto 69">
              <a:extLst>
                <a:ext uri="{FF2B5EF4-FFF2-40B4-BE49-F238E27FC236}">
                  <a16:creationId xmlns:a16="http://schemas.microsoft.com/office/drawing/2014/main" id="{B72F0DD1-B871-08A6-4A3F-CD12C10583C1}"/>
                </a:ext>
              </a:extLst>
            </p:cNvPr>
            <p:cNvSpPr txBox="1"/>
            <p:nvPr/>
          </p:nvSpPr>
          <p:spPr>
            <a:xfrm>
              <a:off x="3080949" y="3274833"/>
              <a:ext cx="511672" cy="626403"/>
            </a:xfrm>
            <a:prstGeom prst="rect">
              <a:avLst/>
            </a:prstGeom>
            <a:noFill/>
          </p:spPr>
          <p:txBody>
            <a:bodyPr wrap="none" rtlCol="0">
              <a:spAutoFit/>
            </a:bodyPr>
            <a:lstStyle/>
            <a:p>
              <a:r>
                <a:rPr lang="pt-BR" dirty="0"/>
                <a:t>1</a:t>
              </a:r>
            </a:p>
          </p:txBody>
        </p:sp>
        <p:sp>
          <p:nvSpPr>
            <p:cNvPr id="71" name="CaixaDeTexto 70">
              <a:extLst>
                <a:ext uri="{FF2B5EF4-FFF2-40B4-BE49-F238E27FC236}">
                  <a16:creationId xmlns:a16="http://schemas.microsoft.com/office/drawing/2014/main" id="{BC6E29D8-6D65-77DD-4CD5-7DB6D534BB9A}"/>
                </a:ext>
              </a:extLst>
            </p:cNvPr>
            <p:cNvSpPr txBox="1"/>
            <p:nvPr/>
          </p:nvSpPr>
          <p:spPr>
            <a:xfrm>
              <a:off x="3418698" y="3274833"/>
              <a:ext cx="511672" cy="626403"/>
            </a:xfrm>
            <a:prstGeom prst="rect">
              <a:avLst/>
            </a:prstGeom>
            <a:noFill/>
          </p:spPr>
          <p:txBody>
            <a:bodyPr wrap="none" rtlCol="0">
              <a:spAutoFit/>
            </a:bodyPr>
            <a:lstStyle/>
            <a:p>
              <a:r>
                <a:rPr lang="pt-BR" dirty="0"/>
                <a:t>0</a:t>
              </a:r>
            </a:p>
          </p:txBody>
        </p:sp>
        <p:sp>
          <p:nvSpPr>
            <p:cNvPr id="72" name="CaixaDeTexto 71">
              <a:extLst>
                <a:ext uri="{FF2B5EF4-FFF2-40B4-BE49-F238E27FC236}">
                  <a16:creationId xmlns:a16="http://schemas.microsoft.com/office/drawing/2014/main" id="{0F405142-AD12-2B2E-5405-66D42913831F}"/>
                </a:ext>
              </a:extLst>
            </p:cNvPr>
            <p:cNvSpPr txBox="1"/>
            <p:nvPr/>
          </p:nvSpPr>
          <p:spPr>
            <a:xfrm>
              <a:off x="3756447" y="3274833"/>
              <a:ext cx="511672" cy="626403"/>
            </a:xfrm>
            <a:prstGeom prst="rect">
              <a:avLst/>
            </a:prstGeom>
            <a:noFill/>
          </p:spPr>
          <p:txBody>
            <a:bodyPr wrap="none" rtlCol="0">
              <a:spAutoFit/>
            </a:bodyPr>
            <a:lstStyle/>
            <a:p>
              <a:r>
                <a:rPr lang="pt-BR" dirty="0"/>
                <a:t>1</a:t>
              </a:r>
            </a:p>
          </p:txBody>
        </p:sp>
        <p:sp>
          <p:nvSpPr>
            <p:cNvPr id="73" name="CaixaDeTexto 72">
              <a:extLst>
                <a:ext uri="{FF2B5EF4-FFF2-40B4-BE49-F238E27FC236}">
                  <a16:creationId xmlns:a16="http://schemas.microsoft.com/office/drawing/2014/main" id="{79C162B9-6480-B6C4-0026-D32BA321FC88}"/>
                </a:ext>
              </a:extLst>
            </p:cNvPr>
            <p:cNvSpPr txBox="1"/>
            <p:nvPr/>
          </p:nvSpPr>
          <p:spPr>
            <a:xfrm>
              <a:off x="4094196" y="3274833"/>
              <a:ext cx="511672" cy="626403"/>
            </a:xfrm>
            <a:prstGeom prst="rect">
              <a:avLst/>
            </a:prstGeom>
            <a:noFill/>
          </p:spPr>
          <p:txBody>
            <a:bodyPr wrap="none" rtlCol="0">
              <a:spAutoFit/>
            </a:bodyPr>
            <a:lstStyle/>
            <a:p>
              <a:r>
                <a:rPr lang="pt-BR" dirty="0"/>
                <a:t>1</a:t>
              </a:r>
            </a:p>
          </p:txBody>
        </p:sp>
        <p:sp>
          <p:nvSpPr>
            <p:cNvPr id="75" name="CaixaDeTexto 74">
              <a:extLst>
                <a:ext uri="{FF2B5EF4-FFF2-40B4-BE49-F238E27FC236}">
                  <a16:creationId xmlns:a16="http://schemas.microsoft.com/office/drawing/2014/main" id="{4E96FAB6-3FD3-3A2C-C64E-A09BEB90509B}"/>
                </a:ext>
              </a:extLst>
            </p:cNvPr>
            <p:cNvSpPr txBox="1"/>
            <p:nvPr/>
          </p:nvSpPr>
          <p:spPr>
            <a:xfrm>
              <a:off x="4439901" y="3287441"/>
              <a:ext cx="511672" cy="626403"/>
            </a:xfrm>
            <a:prstGeom prst="rect">
              <a:avLst/>
            </a:prstGeom>
            <a:noFill/>
          </p:spPr>
          <p:txBody>
            <a:bodyPr wrap="none" rtlCol="0">
              <a:spAutoFit/>
            </a:bodyPr>
            <a:lstStyle/>
            <a:p>
              <a:r>
                <a:rPr lang="pt-BR" dirty="0"/>
                <a:t>*</a:t>
              </a:r>
            </a:p>
          </p:txBody>
        </p:sp>
        <p:sp>
          <p:nvSpPr>
            <p:cNvPr id="76" name="CaixaDeTexto 75">
              <a:extLst>
                <a:ext uri="{FF2B5EF4-FFF2-40B4-BE49-F238E27FC236}">
                  <a16:creationId xmlns:a16="http://schemas.microsoft.com/office/drawing/2014/main" id="{4B82C07A-0D5A-C293-A2E7-ACD09F6A66DE}"/>
                </a:ext>
              </a:extLst>
            </p:cNvPr>
            <p:cNvSpPr txBox="1"/>
            <p:nvPr/>
          </p:nvSpPr>
          <p:spPr>
            <a:xfrm>
              <a:off x="4777649" y="3287441"/>
              <a:ext cx="511672" cy="626403"/>
            </a:xfrm>
            <a:prstGeom prst="rect">
              <a:avLst/>
            </a:prstGeom>
            <a:noFill/>
          </p:spPr>
          <p:txBody>
            <a:bodyPr wrap="none" rtlCol="0">
              <a:spAutoFit/>
            </a:bodyPr>
            <a:lstStyle/>
            <a:p>
              <a:r>
                <a:rPr lang="pt-BR" dirty="0"/>
                <a:t>*</a:t>
              </a:r>
            </a:p>
          </p:txBody>
        </p:sp>
        <p:sp>
          <p:nvSpPr>
            <p:cNvPr id="77" name="CaixaDeTexto 76">
              <a:extLst>
                <a:ext uri="{FF2B5EF4-FFF2-40B4-BE49-F238E27FC236}">
                  <a16:creationId xmlns:a16="http://schemas.microsoft.com/office/drawing/2014/main" id="{7927C138-E4FF-4EA2-C773-B879C270607E}"/>
                </a:ext>
              </a:extLst>
            </p:cNvPr>
            <p:cNvSpPr txBox="1"/>
            <p:nvPr/>
          </p:nvSpPr>
          <p:spPr>
            <a:xfrm>
              <a:off x="5115398" y="3287441"/>
              <a:ext cx="511672" cy="626403"/>
            </a:xfrm>
            <a:prstGeom prst="rect">
              <a:avLst/>
            </a:prstGeom>
            <a:noFill/>
          </p:spPr>
          <p:txBody>
            <a:bodyPr wrap="none" rtlCol="0">
              <a:spAutoFit/>
            </a:bodyPr>
            <a:lstStyle/>
            <a:p>
              <a:r>
                <a:rPr lang="pt-BR" dirty="0"/>
                <a:t>*</a:t>
              </a:r>
            </a:p>
          </p:txBody>
        </p:sp>
        <p:sp>
          <p:nvSpPr>
            <p:cNvPr id="79" name="CaixaDeTexto 78">
              <a:extLst>
                <a:ext uri="{FF2B5EF4-FFF2-40B4-BE49-F238E27FC236}">
                  <a16:creationId xmlns:a16="http://schemas.microsoft.com/office/drawing/2014/main" id="{87C5F711-3481-5C5D-F372-6D6D11E3E365}"/>
                </a:ext>
              </a:extLst>
            </p:cNvPr>
            <p:cNvSpPr txBox="1"/>
            <p:nvPr/>
          </p:nvSpPr>
          <p:spPr>
            <a:xfrm>
              <a:off x="5453146" y="3287441"/>
              <a:ext cx="511672" cy="626403"/>
            </a:xfrm>
            <a:prstGeom prst="rect">
              <a:avLst/>
            </a:prstGeom>
            <a:noFill/>
          </p:spPr>
          <p:txBody>
            <a:bodyPr wrap="none" rtlCol="0">
              <a:spAutoFit/>
            </a:bodyPr>
            <a:lstStyle/>
            <a:p>
              <a:r>
                <a:rPr lang="pt-BR" dirty="0"/>
                <a:t>*</a:t>
              </a:r>
            </a:p>
          </p:txBody>
        </p:sp>
        <p:sp>
          <p:nvSpPr>
            <p:cNvPr id="80" name="CaixaDeTexto 79">
              <a:extLst>
                <a:ext uri="{FF2B5EF4-FFF2-40B4-BE49-F238E27FC236}">
                  <a16:creationId xmlns:a16="http://schemas.microsoft.com/office/drawing/2014/main" id="{9162C896-71FA-7FC9-B6F7-D3D4F3368F91}"/>
                </a:ext>
              </a:extLst>
            </p:cNvPr>
            <p:cNvSpPr txBox="1"/>
            <p:nvPr/>
          </p:nvSpPr>
          <p:spPr>
            <a:xfrm>
              <a:off x="5790888" y="3287441"/>
              <a:ext cx="511672" cy="626403"/>
            </a:xfrm>
            <a:prstGeom prst="rect">
              <a:avLst/>
            </a:prstGeom>
            <a:noFill/>
          </p:spPr>
          <p:txBody>
            <a:bodyPr wrap="none" rtlCol="0">
              <a:spAutoFit/>
            </a:bodyPr>
            <a:lstStyle/>
            <a:p>
              <a:r>
                <a:rPr lang="pt-BR" dirty="0"/>
                <a:t>*</a:t>
              </a:r>
            </a:p>
          </p:txBody>
        </p:sp>
        <p:sp>
          <p:nvSpPr>
            <p:cNvPr id="81" name="CaixaDeTexto 80">
              <a:extLst>
                <a:ext uri="{FF2B5EF4-FFF2-40B4-BE49-F238E27FC236}">
                  <a16:creationId xmlns:a16="http://schemas.microsoft.com/office/drawing/2014/main" id="{71FCB59E-9334-3F40-38D3-41F9647EB0C0}"/>
                </a:ext>
              </a:extLst>
            </p:cNvPr>
            <p:cNvSpPr txBox="1"/>
            <p:nvPr/>
          </p:nvSpPr>
          <p:spPr>
            <a:xfrm>
              <a:off x="6127727" y="3287441"/>
              <a:ext cx="511672" cy="626403"/>
            </a:xfrm>
            <a:prstGeom prst="rect">
              <a:avLst/>
            </a:prstGeom>
            <a:noFill/>
          </p:spPr>
          <p:txBody>
            <a:bodyPr wrap="none" rtlCol="0">
              <a:spAutoFit/>
            </a:bodyPr>
            <a:lstStyle/>
            <a:p>
              <a:r>
                <a:rPr lang="pt-BR" dirty="0"/>
                <a:t>*</a:t>
              </a:r>
            </a:p>
          </p:txBody>
        </p:sp>
        <p:sp>
          <p:nvSpPr>
            <p:cNvPr id="82" name="CaixaDeTexto 81">
              <a:extLst>
                <a:ext uri="{FF2B5EF4-FFF2-40B4-BE49-F238E27FC236}">
                  <a16:creationId xmlns:a16="http://schemas.microsoft.com/office/drawing/2014/main" id="{621C4DFD-3C63-7F74-6844-DC663E624CC3}"/>
                </a:ext>
              </a:extLst>
            </p:cNvPr>
            <p:cNvSpPr txBox="1"/>
            <p:nvPr/>
          </p:nvSpPr>
          <p:spPr>
            <a:xfrm>
              <a:off x="6465475" y="3287441"/>
              <a:ext cx="511672" cy="626403"/>
            </a:xfrm>
            <a:prstGeom prst="rect">
              <a:avLst/>
            </a:prstGeom>
            <a:noFill/>
          </p:spPr>
          <p:txBody>
            <a:bodyPr wrap="none" rtlCol="0">
              <a:spAutoFit/>
            </a:bodyPr>
            <a:lstStyle/>
            <a:p>
              <a:r>
                <a:rPr lang="pt-BR" dirty="0"/>
                <a:t>*</a:t>
              </a:r>
            </a:p>
          </p:txBody>
        </p:sp>
        <p:sp>
          <p:nvSpPr>
            <p:cNvPr id="83" name="CaixaDeTexto 82">
              <a:extLst>
                <a:ext uri="{FF2B5EF4-FFF2-40B4-BE49-F238E27FC236}">
                  <a16:creationId xmlns:a16="http://schemas.microsoft.com/office/drawing/2014/main" id="{EADB5754-2E3D-2B6E-BC48-9EBF24AFF042}"/>
                </a:ext>
              </a:extLst>
            </p:cNvPr>
            <p:cNvSpPr txBox="1"/>
            <p:nvPr/>
          </p:nvSpPr>
          <p:spPr>
            <a:xfrm>
              <a:off x="6803224" y="3287441"/>
              <a:ext cx="511672" cy="626403"/>
            </a:xfrm>
            <a:prstGeom prst="rect">
              <a:avLst/>
            </a:prstGeom>
            <a:noFill/>
          </p:spPr>
          <p:txBody>
            <a:bodyPr wrap="none" rtlCol="0">
              <a:spAutoFit/>
            </a:bodyPr>
            <a:lstStyle/>
            <a:p>
              <a:r>
                <a:rPr lang="pt-BR" dirty="0"/>
                <a:t>*</a:t>
              </a:r>
            </a:p>
          </p:txBody>
        </p:sp>
        <p:sp>
          <p:nvSpPr>
            <p:cNvPr id="84" name="CaixaDeTexto 83">
              <a:extLst>
                <a:ext uri="{FF2B5EF4-FFF2-40B4-BE49-F238E27FC236}">
                  <a16:creationId xmlns:a16="http://schemas.microsoft.com/office/drawing/2014/main" id="{27D22001-E912-CECD-BEF3-941A19F8558E}"/>
                </a:ext>
              </a:extLst>
            </p:cNvPr>
            <p:cNvSpPr txBox="1"/>
            <p:nvPr/>
          </p:nvSpPr>
          <p:spPr>
            <a:xfrm>
              <a:off x="7140972" y="3287441"/>
              <a:ext cx="511672" cy="626403"/>
            </a:xfrm>
            <a:prstGeom prst="rect">
              <a:avLst/>
            </a:prstGeom>
            <a:noFill/>
          </p:spPr>
          <p:txBody>
            <a:bodyPr wrap="none" rtlCol="0">
              <a:spAutoFit/>
            </a:bodyPr>
            <a:lstStyle/>
            <a:p>
              <a:r>
                <a:rPr lang="pt-BR" dirty="0"/>
                <a:t>*</a:t>
              </a:r>
            </a:p>
          </p:txBody>
        </p:sp>
        <p:sp>
          <p:nvSpPr>
            <p:cNvPr id="85" name="CaixaDeTexto 84">
              <a:extLst>
                <a:ext uri="{FF2B5EF4-FFF2-40B4-BE49-F238E27FC236}">
                  <a16:creationId xmlns:a16="http://schemas.microsoft.com/office/drawing/2014/main" id="{3061AE26-0BC5-3695-8322-039F1A3633CD}"/>
                </a:ext>
              </a:extLst>
            </p:cNvPr>
            <p:cNvSpPr txBox="1"/>
            <p:nvPr/>
          </p:nvSpPr>
          <p:spPr>
            <a:xfrm>
              <a:off x="7478714" y="3287441"/>
              <a:ext cx="511672" cy="626403"/>
            </a:xfrm>
            <a:prstGeom prst="rect">
              <a:avLst/>
            </a:prstGeom>
            <a:noFill/>
          </p:spPr>
          <p:txBody>
            <a:bodyPr wrap="none" rtlCol="0">
              <a:spAutoFit/>
            </a:bodyPr>
            <a:lstStyle/>
            <a:p>
              <a:r>
                <a:rPr lang="pt-BR" dirty="0"/>
                <a:t>*</a:t>
              </a:r>
            </a:p>
          </p:txBody>
        </p:sp>
      </p:grpSp>
      <p:grpSp>
        <p:nvGrpSpPr>
          <p:cNvPr id="185" name="Agrupar 184">
            <a:extLst>
              <a:ext uri="{FF2B5EF4-FFF2-40B4-BE49-F238E27FC236}">
                <a16:creationId xmlns:a16="http://schemas.microsoft.com/office/drawing/2014/main" id="{6825CA26-E3E9-8B23-1B61-6E2F76F5EC7D}"/>
              </a:ext>
            </a:extLst>
          </p:cNvPr>
          <p:cNvGrpSpPr/>
          <p:nvPr/>
        </p:nvGrpSpPr>
        <p:grpSpPr>
          <a:xfrm>
            <a:off x="2690119" y="4226249"/>
            <a:ext cx="5302335" cy="371498"/>
            <a:chOff x="2688051" y="3734110"/>
            <a:chExt cx="5302335" cy="639011"/>
          </a:xfrm>
        </p:grpSpPr>
        <p:sp>
          <p:nvSpPr>
            <p:cNvPr id="105" name="CaixaDeTexto 104">
              <a:extLst>
                <a:ext uri="{FF2B5EF4-FFF2-40B4-BE49-F238E27FC236}">
                  <a16:creationId xmlns:a16="http://schemas.microsoft.com/office/drawing/2014/main" id="{E7A2E1FB-D54C-354C-291B-6E96F9AD3A66}"/>
                </a:ext>
              </a:extLst>
            </p:cNvPr>
            <p:cNvSpPr txBox="1"/>
            <p:nvPr/>
          </p:nvSpPr>
          <p:spPr>
            <a:xfrm>
              <a:off x="3080949" y="3734110"/>
              <a:ext cx="511672" cy="626403"/>
            </a:xfrm>
            <a:prstGeom prst="rect">
              <a:avLst/>
            </a:prstGeom>
            <a:noFill/>
          </p:spPr>
          <p:txBody>
            <a:bodyPr wrap="none" rtlCol="0">
              <a:spAutoFit/>
            </a:bodyPr>
            <a:lstStyle/>
            <a:p>
              <a:r>
                <a:rPr lang="pt-BR" dirty="0"/>
                <a:t>0</a:t>
              </a:r>
            </a:p>
          </p:txBody>
        </p:sp>
        <p:sp>
          <p:nvSpPr>
            <p:cNvPr id="106" name="CaixaDeTexto 105">
              <a:extLst>
                <a:ext uri="{FF2B5EF4-FFF2-40B4-BE49-F238E27FC236}">
                  <a16:creationId xmlns:a16="http://schemas.microsoft.com/office/drawing/2014/main" id="{EC78AE9A-2612-FF96-78F6-E0E22DD2A3F3}"/>
                </a:ext>
              </a:extLst>
            </p:cNvPr>
            <p:cNvSpPr txBox="1"/>
            <p:nvPr/>
          </p:nvSpPr>
          <p:spPr>
            <a:xfrm>
              <a:off x="3418698" y="3734110"/>
              <a:ext cx="511672" cy="626403"/>
            </a:xfrm>
            <a:prstGeom prst="rect">
              <a:avLst/>
            </a:prstGeom>
            <a:noFill/>
          </p:spPr>
          <p:txBody>
            <a:bodyPr wrap="none" rtlCol="0">
              <a:spAutoFit/>
            </a:bodyPr>
            <a:lstStyle/>
            <a:p>
              <a:r>
                <a:rPr lang="pt-BR" dirty="0"/>
                <a:t>1</a:t>
              </a:r>
            </a:p>
          </p:txBody>
        </p:sp>
        <p:sp>
          <p:nvSpPr>
            <p:cNvPr id="107" name="CaixaDeTexto 106">
              <a:extLst>
                <a:ext uri="{FF2B5EF4-FFF2-40B4-BE49-F238E27FC236}">
                  <a16:creationId xmlns:a16="http://schemas.microsoft.com/office/drawing/2014/main" id="{654BF10F-FDF6-316C-85CC-F1C913336203}"/>
                </a:ext>
              </a:extLst>
            </p:cNvPr>
            <p:cNvSpPr txBox="1"/>
            <p:nvPr/>
          </p:nvSpPr>
          <p:spPr>
            <a:xfrm>
              <a:off x="3756447" y="3734110"/>
              <a:ext cx="511672" cy="626403"/>
            </a:xfrm>
            <a:prstGeom prst="rect">
              <a:avLst/>
            </a:prstGeom>
            <a:noFill/>
          </p:spPr>
          <p:txBody>
            <a:bodyPr wrap="none" rtlCol="0">
              <a:spAutoFit/>
            </a:bodyPr>
            <a:lstStyle/>
            <a:p>
              <a:r>
                <a:rPr lang="pt-BR" dirty="0"/>
                <a:t>0</a:t>
              </a:r>
            </a:p>
          </p:txBody>
        </p:sp>
        <p:sp>
          <p:nvSpPr>
            <p:cNvPr id="108" name="CaixaDeTexto 107">
              <a:extLst>
                <a:ext uri="{FF2B5EF4-FFF2-40B4-BE49-F238E27FC236}">
                  <a16:creationId xmlns:a16="http://schemas.microsoft.com/office/drawing/2014/main" id="{23638F58-303D-AF1B-3AEB-B03FA9067876}"/>
                </a:ext>
              </a:extLst>
            </p:cNvPr>
            <p:cNvSpPr txBox="1"/>
            <p:nvPr/>
          </p:nvSpPr>
          <p:spPr>
            <a:xfrm>
              <a:off x="4094196" y="3734110"/>
              <a:ext cx="511672" cy="626403"/>
            </a:xfrm>
            <a:prstGeom prst="rect">
              <a:avLst/>
            </a:prstGeom>
            <a:noFill/>
          </p:spPr>
          <p:txBody>
            <a:bodyPr wrap="none" rtlCol="0">
              <a:spAutoFit/>
            </a:bodyPr>
            <a:lstStyle/>
            <a:p>
              <a:r>
                <a:rPr lang="pt-BR" dirty="0"/>
                <a:t>1</a:t>
              </a:r>
            </a:p>
          </p:txBody>
        </p:sp>
        <p:sp>
          <p:nvSpPr>
            <p:cNvPr id="109" name="CaixaDeTexto 108">
              <a:extLst>
                <a:ext uri="{FF2B5EF4-FFF2-40B4-BE49-F238E27FC236}">
                  <a16:creationId xmlns:a16="http://schemas.microsoft.com/office/drawing/2014/main" id="{1F88C71D-4A91-E55A-6FAE-D9AECC3ADEFF}"/>
                </a:ext>
              </a:extLst>
            </p:cNvPr>
            <p:cNvSpPr txBox="1"/>
            <p:nvPr/>
          </p:nvSpPr>
          <p:spPr>
            <a:xfrm>
              <a:off x="4431944" y="3734110"/>
              <a:ext cx="511672" cy="626403"/>
            </a:xfrm>
            <a:prstGeom prst="rect">
              <a:avLst/>
            </a:prstGeom>
            <a:noFill/>
          </p:spPr>
          <p:txBody>
            <a:bodyPr wrap="none" rtlCol="0">
              <a:spAutoFit/>
            </a:bodyPr>
            <a:lstStyle/>
            <a:p>
              <a:r>
                <a:rPr lang="pt-BR" dirty="0"/>
                <a:t>1</a:t>
              </a:r>
            </a:p>
          </p:txBody>
        </p:sp>
        <p:sp>
          <p:nvSpPr>
            <p:cNvPr id="95" name="CaixaDeTexto 94">
              <a:extLst>
                <a:ext uri="{FF2B5EF4-FFF2-40B4-BE49-F238E27FC236}">
                  <a16:creationId xmlns:a16="http://schemas.microsoft.com/office/drawing/2014/main" id="{AFDCC13D-A056-6FD7-2316-BAABF381D159}"/>
                </a:ext>
              </a:extLst>
            </p:cNvPr>
            <p:cNvSpPr txBox="1"/>
            <p:nvPr/>
          </p:nvSpPr>
          <p:spPr>
            <a:xfrm>
              <a:off x="2688051" y="3746718"/>
              <a:ext cx="511672" cy="626403"/>
            </a:xfrm>
            <a:prstGeom prst="rect">
              <a:avLst/>
            </a:prstGeom>
            <a:noFill/>
          </p:spPr>
          <p:txBody>
            <a:bodyPr wrap="none" rtlCol="0">
              <a:spAutoFit/>
            </a:bodyPr>
            <a:lstStyle/>
            <a:p>
              <a:r>
                <a:rPr lang="pt-BR" dirty="0"/>
                <a:t>*</a:t>
              </a:r>
            </a:p>
          </p:txBody>
        </p:sp>
        <p:sp>
          <p:nvSpPr>
            <p:cNvPr id="96" name="CaixaDeTexto 95">
              <a:extLst>
                <a:ext uri="{FF2B5EF4-FFF2-40B4-BE49-F238E27FC236}">
                  <a16:creationId xmlns:a16="http://schemas.microsoft.com/office/drawing/2014/main" id="{645CC8DA-A3B4-EC49-9F86-400D201D08E7}"/>
                </a:ext>
              </a:extLst>
            </p:cNvPr>
            <p:cNvSpPr txBox="1"/>
            <p:nvPr/>
          </p:nvSpPr>
          <p:spPr>
            <a:xfrm>
              <a:off x="4777649" y="3746718"/>
              <a:ext cx="511672" cy="626403"/>
            </a:xfrm>
            <a:prstGeom prst="rect">
              <a:avLst/>
            </a:prstGeom>
            <a:noFill/>
          </p:spPr>
          <p:txBody>
            <a:bodyPr wrap="none" rtlCol="0">
              <a:spAutoFit/>
            </a:bodyPr>
            <a:lstStyle/>
            <a:p>
              <a:r>
                <a:rPr lang="pt-BR" dirty="0"/>
                <a:t>*</a:t>
              </a:r>
            </a:p>
          </p:txBody>
        </p:sp>
        <p:sp>
          <p:nvSpPr>
            <p:cNvPr id="97" name="CaixaDeTexto 96">
              <a:extLst>
                <a:ext uri="{FF2B5EF4-FFF2-40B4-BE49-F238E27FC236}">
                  <a16:creationId xmlns:a16="http://schemas.microsoft.com/office/drawing/2014/main" id="{0CDA2426-0FD4-2F62-70C9-E494F1F382FB}"/>
                </a:ext>
              </a:extLst>
            </p:cNvPr>
            <p:cNvSpPr txBox="1"/>
            <p:nvPr/>
          </p:nvSpPr>
          <p:spPr>
            <a:xfrm>
              <a:off x="5115398" y="3746718"/>
              <a:ext cx="511672" cy="626403"/>
            </a:xfrm>
            <a:prstGeom prst="rect">
              <a:avLst/>
            </a:prstGeom>
            <a:noFill/>
          </p:spPr>
          <p:txBody>
            <a:bodyPr wrap="none" rtlCol="0">
              <a:spAutoFit/>
            </a:bodyPr>
            <a:lstStyle/>
            <a:p>
              <a:r>
                <a:rPr lang="pt-BR" dirty="0"/>
                <a:t>*</a:t>
              </a:r>
            </a:p>
          </p:txBody>
        </p:sp>
        <p:sp>
          <p:nvSpPr>
            <p:cNvPr id="98" name="CaixaDeTexto 97">
              <a:extLst>
                <a:ext uri="{FF2B5EF4-FFF2-40B4-BE49-F238E27FC236}">
                  <a16:creationId xmlns:a16="http://schemas.microsoft.com/office/drawing/2014/main" id="{C3D3F1A5-CFFC-CCC1-F083-B8FA6AE7231D}"/>
                </a:ext>
              </a:extLst>
            </p:cNvPr>
            <p:cNvSpPr txBox="1"/>
            <p:nvPr/>
          </p:nvSpPr>
          <p:spPr>
            <a:xfrm>
              <a:off x="5453146" y="3746718"/>
              <a:ext cx="511672" cy="626403"/>
            </a:xfrm>
            <a:prstGeom prst="rect">
              <a:avLst/>
            </a:prstGeom>
            <a:noFill/>
          </p:spPr>
          <p:txBody>
            <a:bodyPr wrap="none" rtlCol="0">
              <a:spAutoFit/>
            </a:bodyPr>
            <a:lstStyle/>
            <a:p>
              <a:r>
                <a:rPr lang="pt-BR" dirty="0"/>
                <a:t>*</a:t>
              </a:r>
            </a:p>
          </p:txBody>
        </p:sp>
        <p:sp>
          <p:nvSpPr>
            <p:cNvPr id="99" name="CaixaDeTexto 98">
              <a:extLst>
                <a:ext uri="{FF2B5EF4-FFF2-40B4-BE49-F238E27FC236}">
                  <a16:creationId xmlns:a16="http://schemas.microsoft.com/office/drawing/2014/main" id="{7F3084BF-5874-D505-D02A-365DEC1474C6}"/>
                </a:ext>
              </a:extLst>
            </p:cNvPr>
            <p:cNvSpPr txBox="1"/>
            <p:nvPr/>
          </p:nvSpPr>
          <p:spPr>
            <a:xfrm>
              <a:off x="5790888" y="3746718"/>
              <a:ext cx="511672" cy="626403"/>
            </a:xfrm>
            <a:prstGeom prst="rect">
              <a:avLst/>
            </a:prstGeom>
            <a:noFill/>
          </p:spPr>
          <p:txBody>
            <a:bodyPr wrap="none" rtlCol="0">
              <a:spAutoFit/>
            </a:bodyPr>
            <a:lstStyle/>
            <a:p>
              <a:r>
                <a:rPr lang="pt-BR" dirty="0"/>
                <a:t>*</a:t>
              </a:r>
            </a:p>
          </p:txBody>
        </p:sp>
        <p:sp>
          <p:nvSpPr>
            <p:cNvPr id="100" name="CaixaDeTexto 99">
              <a:extLst>
                <a:ext uri="{FF2B5EF4-FFF2-40B4-BE49-F238E27FC236}">
                  <a16:creationId xmlns:a16="http://schemas.microsoft.com/office/drawing/2014/main" id="{6972B4D3-3C3E-807A-4B81-8928E2F0C196}"/>
                </a:ext>
              </a:extLst>
            </p:cNvPr>
            <p:cNvSpPr txBox="1"/>
            <p:nvPr/>
          </p:nvSpPr>
          <p:spPr>
            <a:xfrm>
              <a:off x="6127727" y="3746718"/>
              <a:ext cx="511672" cy="626403"/>
            </a:xfrm>
            <a:prstGeom prst="rect">
              <a:avLst/>
            </a:prstGeom>
            <a:noFill/>
          </p:spPr>
          <p:txBody>
            <a:bodyPr wrap="none" rtlCol="0">
              <a:spAutoFit/>
            </a:bodyPr>
            <a:lstStyle/>
            <a:p>
              <a:r>
                <a:rPr lang="pt-BR" dirty="0"/>
                <a:t>*</a:t>
              </a:r>
            </a:p>
          </p:txBody>
        </p:sp>
        <p:sp>
          <p:nvSpPr>
            <p:cNvPr id="101" name="CaixaDeTexto 100">
              <a:extLst>
                <a:ext uri="{FF2B5EF4-FFF2-40B4-BE49-F238E27FC236}">
                  <a16:creationId xmlns:a16="http://schemas.microsoft.com/office/drawing/2014/main" id="{BACF05E9-96C7-F083-87EC-513F71A6855E}"/>
                </a:ext>
              </a:extLst>
            </p:cNvPr>
            <p:cNvSpPr txBox="1"/>
            <p:nvPr/>
          </p:nvSpPr>
          <p:spPr>
            <a:xfrm>
              <a:off x="6465475" y="3746718"/>
              <a:ext cx="511672" cy="626403"/>
            </a:xfrm>
            <a:prstGeom prst="rect">
              <a:avLst/>
            </a:prstGeom>
            <a:noFill/>
          </p:spPr>
          <p:txBody>
            <a:bodyPr wrap="none" rtlCol="0">
              <a:spAutoFit/>
            </a:bodyPr>
            <a:lstStyle/>
            <a:p>
              <a:r>
                <a:rPr lang="pt-BR" dirty="0"/>
                <a:t>*</a:t>
              </a:r>
            </a:p>
          </p:txBody>
        </p:sp>
        <p:sp>
          <p:nvSpPr>
            <p:cNvPr id="102" name="CaixaDeTexto 101">
              <a:extLst>
                <a:ext uri="{FF2B5EF4-FFF2-40B4-BE49-F238E27FC236}">
                  <a16:creationId xmlns:a16="http://schemas.microsoft.com/office/drawing/2014/main" id="{AE0AA861-BABB-C122-4539-2982FC96DF26}"/>
                </a:ext>
              </a:extLst>
            </p:cNvPr>
            <p:cNvSpPr txBox="1"/>
            <p:nvPr/>
          </p:nvSpPr>
          <p:spPr>
            <a:xfrm>
              <a:off x="6803224" y="3746718"/>
              <a:ext cx="511672" cy="626403"/>
            </a:xfrm>
            <a:prstGeom prst="rect">
              <a:avLst/>
            </a:prstGeom>
            <a:noFill/>
          </p:spPr>
          <p:txBody>
            <a:bodyPr wrap="none" rtlCol="0">
              <a:spAutoFit/>
            </a:bodyPr>
            <a:lstStyle/>
            <a:p>
              <a:r>
                <a:rPr lang="pt-BR" dirty="0"/>
                <a:t>*</a:t>
              </a:r>
            </a:p>
          </p:txBody>
        </p:sp>
        <p:sp>
          <p:nvSpPr>
            <p:cNvPr id="103" name="CaixaDeTexto 102">
              <a:extLst>
                <a:ext uri="{FF2B5EF4-FFF2-40B4-BE49-F238E27FC236}">
                  <a16:creationId xmlns:a16="http://schemas.microsoft.com/office/drawing/2014/main" id="{58FD44C8-4599-19BF-69D7-47C6D3B7FF3C}"/>
                </a:ext>
              </a:extLst>
            </p:cNvPr>
            <p:cNvSpPr txBox="1"/>
            <p:nvPr/>
          </p:nvSpPr>
          <p:spPr>
            <a:xfrm>
              <a:off x="7140972" y="3746718"/>
              <a:ext cx="511672" cy="626403"/>
            </a:xfrm>
            <a:prstGeom prst="rect">
              <a:avLst/>
            </a:prstGeom>
            <a:noFill/>
          </p:spPr>
          <p:txBody>
            <a:bodyPr wrap="none" rtlCol="0">
              <a:spAutoFit/>
            </a:bodyPr>
            <a:lstStyle/>
            <a:p>
              <a:r>
                <a:rPr lang="pt-BR" dirty="0"/>
                <a:t>*</a:t>
              </a:r>
            </a:p>
          </p:txBody>
        </p:sp>
        <p:sp>
          <p:nvSpPr>
            <p:cNvPr id="104" name="CaixaDeTexto 103">
              <a:extLst>
                <a:ext uri="{FF2B5EF4-FFF2-40B4-BE49-F238E27FC236}">
                  <a16:creationId xmlns:a16="http://schemas.microsoft.com/office/drawing/2014/main" id="{1ADB8A95-3D8F-572C-A510-BF698F0B64F7}"/>
                </a:ext>
              </a:extLst>
            </p:cNvPr>
            <p:cNvSpPr txBox="1"/>
            <p:nvPr/>
          </p:nvSpPr>
          <p:spPr>
            <a:xfrm>
              <a:off x="7478714" y="3746718"/>
              <a:ext cx="511672" cy="626403"/>
            </a:xfrm>
            <a:prstGeom prst="rect">
              <a:avLst/>
            </a:prstGeom>
            <a:noFill/>
          </p:spPr>
          <p:txBody>
            <a:bodyPr wrap="none" rtlCol="0">
              <a:spAutoFit/>
            </a:bodyPr>
            <a:lstStyle/>
            <a:p>
              <a:r>
                <a:rPr lang="pt-BR" dirty="0"/>
                <a:t>*</a:t>
              </a:r>
            </a:p>
          </p:txBody>
        </p:sp>
      </p:grpSp>
      <p:grpSp>
        <p:nvGrpSpPr>
          <p:cNvPr id="186" name="Agrupar 185">
            <a:extLst>
              <a:ext uri="{FF2B5EF4-FFF2-40B4-BE49-F238E27FC236}">
                <a16:creationId xmlns:a16="http://schemas.microsoft.com/office/drawing/2014/main" id="{59F069CF-407E-5473-E744-B9D2DCD3E5E2}"/>
              </a:ext>
            </a:extLst>
          </p:cNvPr>
          <p:cNvGrpSpPr/>
          <p:nvPr/>
        </p:nvGrpSpPr>
        <p:grpSpPr>
          <a:xfrm>
            <a:off x="2690119" y="4226249"/>
            <a:ext cx="5302335" cy="364168"/>
            <a:chOff x="2688051" y="4235551"/>
            <a:chExt cx="5302335" cy="639011"/>
          </a:xfrm>
        </p:grpSpPr>
        <p:sp>
          <p:nvSpPr>
            <p:cNvPr id="123" name="CaixaDeTexto 122">
              <a:extLst>
                <a:ext uri="{FF2B5EF4-FFF2-40B4-BE49-F238E27FC236}">
                  <a16:creationId xmlns:a16="http://schemas.microsoft.com/office/drawing/2014/main" id="{BF65D6D1-7245-2D59-8610-1CDFB9771184}"/>
                </a:ext>
              </a:extLst>
            </p:cNvPr>
            <p:cNvSpPr txBox="1"/>
            <p:nvPr/>
          </p:nvSpPr>
          <p:spPr>
            <a:xfrm>
              <a:off x="3418698" y="4235551"/>
              <a:ext cx="511672" cy="626403"/>
            </a:xfrm>
            <a:prstGeom prst="rect">
              <a:avLst/>
            </a:prstGeom>
            <a:noFill/>
          </p:spPr>
          <p:txBody>
            <a:bodyPr wrap="none" rtlCol="0">
              <a:spAutoFit/>
            </a:bodyPr>
            <a:lstStyle/>
            <a:p>
              <a:r>
                <a:rPr lang="pt-BR" dirty="0"/>
                <a:t>0</a:t>
              </a:r>
            </a:p>
          </p:txBody>
        </p:sp>
        <p:sp>
          <p:nvSpPr>
            <p:cNvPr id="124" name="CaixaDeTexto 123">
              <a:extLst>
                <a:ext uri="{FF2B5EF4-FFF2-40B4-BE49-F238E27FC236}">
                  <a16:creationId xmlns:a16="http://schemas.microsoft.com/office/drawing/2014/main" id="{7371519C-E031-15C9-2745-C07C949B02AD}"/>
                </a:ext>
              </a:extLst>
            </p:cNvPr>
            <p:cNvSpPr txBox="1"/>
            <p:nvPr/>
          </p:nvSpPr>
          <p:spPr>
            <a:xfrm>
              <a:off x="3756447" y="4235551"/>
              <a:ext cx="511672" cy="626403"/>
            </a:xfrm>
            <a:prstGeom prst="rect">
              <a:avLst/>
            </a:prstGeom>
            <a:noFill/>
          </p:spPr>
          <p:txBody>
            <a:bodyPr wrap="none" rtlCol="0">
              <a:spAutoFit/>
            </a:bodyPr>
            <a:lstStyle/>
            <a:p>
              <a:r>
                <a:rPr lang="pt-BR" dirty="0"/>
                <a:t>1</a:t>
              </a:r>
            </a:p>
          </p:txBody>
        </p:sp>
        <p:sp>
          <p:nvSpPr>
            <p:cNvPr id="125" name="CaixaDeTexto 124">
              <a:extLst>
                <a:ext uri="{FF2B5EF4-FFF2-40B4-BE49-F238E27FC236}">
                  <a16:creationId xmlns:a16="http://schemas.microsoft.com/office/drawing/2014/main" id="{14A8E3F1-13E7-C520-12EB-13E149C955F1}"/>
                </a:ext>
              </a:extLst>
            </p:cNvPr>
            <p:cNvSpPr txBox="1"/>
            <p:nvPr/>
          </p:nvSpPr>
          <p:spPr>
            <a:xfrm>
              <a:off x="4094196" y="4235551"/>
              <a:ext cx="511672" cy="626403"/>
            </a:xfrm>
            <a:prstGeom prst="rect">
              <a:avLst/>
            </a:prstGeom>
            <a:noFill/>
          </p:spPr>
          <p:txBody>
            <a:bodyPr wrap="none" rtlCol="0">
              <a:spAutoFit/>
            </a:bodyPr>
            <a:lstStyle/>
            <a:p>
              <a:r>
                <a:rPr lang="pt-BR" dirty="0"/>
                <a:t>0</a:t>
              </a:r>
            </a:p>
          </p:txBody>
        </p:sp>
        <p:sp>
          <p:nvSpPr>
            <p:cNvPr id="126" name="CaixaDeTexto 125">
              <a:extLst>
                <a:ext uri="{FF2B5EF4-FFF2-40B4-BE49-F238E27FC236}">
                  <a16:creationId xmlns:a16="http://schemas.microsoft.com/office/drawing/2014/main" id="{90F92BAF-C28B-5667-808D-32E4AEF424F5}"/>
                </a:ext>
              </a:extLst>
            </p:cNvPr>
            <p:cNvSpPr txBox="1"/>
            <p:nvPr/>
          </p:nvSpPr>
          <p:spPr>
            <a:xfrm>
              <a:off x="4431944" y="4235551"/>
              <a:ext cx="511672" cy="626403"/>
            </a:xfrm>
            <a:prstGeom prst="rect">
              <a:avLst/>
            </a:prstGeom>
            <a:noFill/>
          </p:spPr>
          <p:txBody>
            <a:bodyPr wrap="none" rtlCol="0">
              <a:spAutoFit/>
            </a:bodyPr>
            <a:lstStyle/>
            <a:p>
              <a:r>
                <a:rPr lang="pt-BR" dirty="0"/>
                <a:t>1</a:t>
              </a:r>
            </a:p>
          </p:txBody>
        </p:sp>
        <p:sp>
          <p:nvSpPr>
            <p:cNvPr id="127" name="CaixaDeTexto 126">
              <a:extLst>
                <a:ext uri="{FF2B5EF4-FFF2-40B4-BE49-F238E27FC236}">
                  <a16:creationId xmlns:a16="http://schemas.microsoft.com/office/drawing/2014/main" id="{B60553D5-043E-ABA5-A30A-94C833C12D75}"/>
                </a:ext>
              </a:extLst>
            </p:cNvPr>
            <p:cNvSpPr txBox="1"/>
            <p:nvPr/>
          </p:nvSpPr>
          <p:spPr>
            <a:xfrm>
              <a:off x="4769693" y="4235551"/>
              <a:ext cx="511672" cy="626403"/>
            </a:xfrm>
            <a:prstGeom prst="rect">
              <a:avLst/>
            </a:prstGeom>
            <a:noFill/>
          </p:spPr>
          <p:txBody>
            <a:bodyPr wrap="none" rtlCol="0">
              <a:spAutoFit/>
            </a:bodyPr>
            <a:lstStyle/>
            <a:p>
              <a:r>
                <a:rPr lang="pt-BR" dirty="0"/>
                <a:t>1</a:t>
              </a:r>
            </a:p>
          </p:txBody>
        </p:sp>
        <p:sp>
          <p:nvSpPr>
            <p:cNvPr id="113" name="CaixaDeTexto 112">
              <a:extLst>
                <a:ext uri="{FF2B5EF4-FFF2-40B4-BE49-F238E27FC236}">
                  <a16:creationId xmlns:a16="http://schemas.microsoft.com/office/drawing/2014/main" id="{366C6418-5A5E-333E-A3A2-0999F428E377}"/>
                </a:ext>
              </a:extLst>
            </p:cNvPr>
            <p:cNvSpPr txBox="1"/>
            <p:nvPr/>
          </p:nvSpPr>
          <p:spPr>
            <a:xfrm>
              <a:off x="2688051" y="4248159"/>
              <a:ext cx="511672" cy="626403"/>
            </a:xfrm>
            <a:prstGeom prst="rect">
              <a:avLst/>
            </a:prstGeom>
            <a:noFill/>
          </p:spPr>
          <p:txBody>
            <a:bodyPr wrap="none" rtlCol="0">
              <a:spAutoFit/>
            </a:bodyPr>
            <a:lstStyle/>
            <a:p>
              <a:r>
                <a:rPr lang="pt-BR" dirty="0"/>
                <a:t>*</a:t>
              </a:r>
            </a:p>
          </p:txBody>
        </p:sp>
        <p:sp>
          <p:nvSpPr>
            <p:cNvPr id="114" name="CaixaDeTexto 113">
              <a:extLst>
                <a:ext uri="{FF2B5EF4-FFF2-40B4-BE49-F238E27FC236}">
                  <a16:creationId xmlns:a16="http://schemas.microsoft.com/office/drawing/2014/main" id="{8C6594FA-C898-44EE-53CA-6539D92C90BB}"/>
                </a:ext>
              </a:extLst>
            </p:cNvPr>
            <p:cNvSpPr txBox="1"/>
            <p:nvPr/>
          </p:nvSpPr>
          <p:spPr>
            <a:xfrm>
              <a:off x="3033243" y="4254509"/>
              <a:ext cx="511672" cy="369332"/>
            </a:xfrm>
            <a:prstGeom prst="rect">
              <a:avLst/>
            </a:prstGeom>
            <a:noFill/>
          </p:spPr>
          <p:txBody>
            <a:bodyPr wrap="square" rtlCol="0">
              <a:spAutoFit/>
            </a:bodyPr>
            <a:lstStyle/>
            <a:p>
              <a:r>
                <a:rPr lang="pt-BR" dirty="0"/>
                <a:t>*</a:t>
              </a:r>
            </a:p>
          </p:txBody>
        </p:sp>
        <p:sp>
          <p:nvSpPr>
            <p:cNvPr id="115" name="CaixaDeTexto 114">
              <a:extLst>
                <a:ext uri="{FF2B5EF4-FFF2-40B4-BE49-F238E27FC236}">
                  <a16:creationId xmlns:a16="http://schemas.microsoft.com/office/drawing/2014/main" id="{1071B1A7-33E4-CF48-7C43-183A15E4A195}"/>
                </a:ext>
              </a:extLst>
            </p:cNvPr>
            <p:cNvSpPr txBox="1"/>
            <p:nvPr/>
          </p:nvSpPr>
          <p:spPr>
            <a:xfrm>
              <a:off x="5115398" y="4248159"/>
              <a:ext cx="511672" cy="626403"/>
            </a:xfrm>
            <a:prstGeom prst="rect">
              <a:avLst/>
            </a:prstGeom>
            <a:noFill/>
          </p:spPr>
          <p:txBody>
            <a:bodyPr wrap="none" rtlCol="0">
              <a:spAutoFit/>
            </a:bodyPr>
            <a:lstStyle/>
            <a:p>
              <a:r>
                <a:rPr lang="pt-BR" dirty="0"/>
                <a:t>*</a:t>
              </a:r>
            </a:p>
          </p:txBody>
        </p:sp>
        <p:sp>
          <p:nvSpPr>
            <p:cNvPr id="116" name="CaixaDeTexto 115">
              <a:extLst>
                <a:ext uri="{FF2B5EF4-FFF2-40B4-BE49-F238E27FC236}">
                  <a16:creationId xmlns:a16="http://schemas.microsoft.com/office/drawing/2014/main" id="{A6E78925-C0E7-AD70-5AD7-98C51B896287}"/>
                </a:ext>
              </a:extLst>
            </p:cNvPr>
            <p:cNvSpPr txBox="1"/>
            <p:nvPr/>
          </p:nvSpPr>
          <p:spPr>
            <a:xfrm>
              <a:off x="5453146" y="4248159"/>
              <a:ext cx="511672" cy="626403"/>
            </a:xfrm>
            <a:prstGeom prst="rect">
              <a:avLst/>
            </a:prstGeom>
            <a:noFill/>
          </p:spPr>
          <p:txBody>
            <a:bodyPr wrap="none" rtlCol="0">
              <a:spAutoFit/>
            </a:bodyPr>
            <a:lstStyle/>
            <a:p>
              <a:r>
                <a:rPr lang="pt-BR" dirty="0"/>
                <a:t>*</a:t>
              </a:r>
            </a:p>
          </p:txBody>
        </p:sp>
        <p:sp>
          <p:nvSpPr>
            <p:cNvPr id="117" name="CaixaDeTexto 116">
              <a:extLst>
                <a:ext uri="{FF2B5EF4-FFF2-40B4-BE49-F238E27FC236}">
                  <a16:creationId xmlns:a16="http://schemas.microsoft.com/office/drawing/2014/main" id="{A383BD5B-64DD-7A90-C1DA-4BE1A10957B0}"/>
                </a:ext>
              </a:extLst>
            </p:cNvPr>
            <p:cNvSpPr txBox="1"/>
            <p:nvPr/>
          </p:nvSpPr>
          <p:spPr>
            <a:xfrm>
              <a:off x="5790888" y="4248159"/>
              <a:ext cx="511672" cy="626403"/>
            </a:xfrm>
            <a:prstGeom prst="rect">
              <a:avLst/>
            </a:prstGeom>
            <a:noFill/>
          </p:spPr>
          <p:txBody>
            <a:bodyPr wrap="none" rtlCol="0">
              <a:spAutoFit/>
            </a:bodyPr>
            <a:lstStyle/>
            <a:p>
              <a:r>
                <a:rPr lang="pt-BR" dirty="0"/>
                <a:t>*</a:t>
              </a:r>
            </a:p>
          </p:txBody>
        </p:sp>
        <p:sp>
          <p:nvSpPr>
            <p:cNvPr id="118" name="CaixaDeTexto 117">
              <a:extLst>
                <a:ext uri="{FF2B5EF4-FFF2-40B4-BE49-F238E27FC236}">
                  <a16:creationId xmlns:a16="http://schemas.microsoft.com/office/drawing/2014/main" id="{56195046-AC3F-D67B-BC7F-76D3C0062FB5}"/>
                </a:ext>
              </a:extLst>
            </p:cNvPr>
            <p:cNvSpPr txBox="1"/>
            <p:nvPr/>
          </p:nvSpPr>
          <p:spPr>
            <a:xfrm>
              <a:off x="6127727" y="4248159"/>
              <a:ext cx="511672" cy="626403"/>
            </a:xfrm>
            <a:prstGeom prst="rect">
              <a:avLst/>
            </a:prstGeom>
            <a:noFill/>
          </p:spPr>
          <p:txBody>
            <a:bodyPr wrap="none" rtlCol="0">
              <a:spAutoFit/>
            </a:bodyPr>
            <a:lstStyle/>
            <a:p>
              <a:r>
                <a:rPr lang="pt-BR" dirty="0"/>
                <a:t>*</a:t>
              </a:r>
            </a:p>
          </p:txBody>
        </p:sp>
        <p:sp>
          <p:nvSpPr>
            <p:cNvPr id="119" name="CaixaDeTexto 118">
              <a:extLst>
                <a:ext uri="{FF2B5EF4-FFF2-40B4-BE49-F238E27FC236}">
                  <a16:creationId xmlns:a16="http://schemas.microsoft.com/office/drawing/2014/main" id="{A2D3556F-1104-4F24-5691-ADA4BEE6A7C8}"/>
                </a:ext>
              </a:extLst>
            </p:cNvPr>
            <p:cNvSpPr txBox="1"/>
            <p:nvPr/>
          </p:nvSpPr>
          <p:spPr>
            <a:xfrm>
              <a:off x="6465475" y="4248159"/>
              <a:ext cx="511672" cy="626403"/>
            </a:xfrm>
            <a:prstGeom prst="rect">
              <a:avLst/>
            </a:prstGeom>
            <a:noFill/>
          </p:spPr>
          <p:txBody>
            <a:bodyPr wrap="none" rtlCol="0">
              <a:spAutoFit/>
            </a:bodyPr>
            <a:lstStyle/>
            <a:p>
              <a:r>
                <a:rPr lang="pt-BR" dirty="0"/>
                <a:t>*</a:t>
              </a:r>
            </a:p>
          </p:txBody>
        </p:sp>
        <p:sp>
          <p:nvSpPr>
            <p:cNvPr id="120" name="CaixaDeTexto 119">
              <a:extLst>
                <a:ext uri="{FF2B5EF4-FFF2-40B4-BE49-F238E27FC236}">
                  <a16:creationId xmlns:a16="http://schemas.microsoft.com/office/drawing/2014/main" id="{32EB6824-56A4-775A-1E99-A0D17277AD18}"/>
                </a:ext>
              </a:extLst>
            </p:cNvPr>
            <p:cNvSpPr txBox="1"/>
            <p:nvPr/>
          </p:nvSpPr>
          <p:spPr>
            <a:xfrm>
              <a:off x="6803224" y="4248159"/>
              <a:ext cx="511672" cy="626403"/>
            </a:xfrm>
            <a:prstGeom prst="rect">
              <a:avLst/>
            </a:prstGeom>
            <a:noFill/>
          </p:spPr>
          <p:txBody>
            <a:bodyPr wrap="none" rtlCol="0">
              <a:spAutoFit/>
            </a:bodyPr>
            <a:lstStyle/>
            <a:p>
              <a:r>
                <a:rPr lang="pt-BR" dirty="0"/>
                <a:t>*</a:t>
              </a:r>
            </a:p>
          </p:txBody>
        </p:sp>
        <p:sp>
          <p:nvSpPr>
            <p:cNvPr id="121" name="CaixaDeTexto 120">
              <a:extLst>
                <a:ext uri="{FF2B5EF4-FFF2-40B4-BE49-F238E27FC236}">
                  <a16:creationId xmlns:a16="http://schemas.microsoft.com/office/drawing/2014/main" id="{06D7DF3A-7A38-B2CF-CAFA-D14E013C04D1}"/>
                </a:ext>
              </a:extLst>
            </p:cNvPr>
            <p:cNvSpPr txBox="1"/>
            <p:nvPr/>
          </p:nvSpPr>
          <p:spPr>
            <a:xfrm>
              <a:off x="7140972" y="4248159"/>
              <a:ext cx="511672" cy="626403"/>
            </a:xfrm>
            <a:prstGeom prst="rect">
              <a:avLst/>
            </a:prstGeom>
            <a:noFill/>
          </p:spPr>
          <p:txBody>
            <a:bodyPr wrap="none" rtlCol="0">
              <a:spAutoFit/>
            </a:bodyPr>
            <a:lstStyle/>
            <a:p>
              <a:r>
                <a:rPr lang="pt-BR" dirty="0"/>
                <a:t>*</a:t>
              </a:r>
            </a:p>
          </p:txBody>
        </p:sp>
        <p:sp>
          <p:nvSpPr>
            <p:cNvPr id="122" name="CaixaDeTexto 121">
              <a:extLst>
                <a:ext uri="{FF2B5EF4-FFF2-40B4-BE49-F238E27FC236}">
                  <a16:creationId xmlns:a16="http://schemas.microsoft.com/office/drawing/2014/main" id="{0FC1CF55-C5D2-86D1-62A1-C5A29E30FCAB}"/>
                </a:ext>
              </a:extLst>
            </p:cNvPr>
            <p:cNvSpPr txBox="1"/>
            <p:nvPr/>
          </p:nvSpPr>
          <p:spPr>
            <a:xfrm>
              <a:off x="7478714" y="4248159"/>
              <a:ext cx="511672" cy="626403"/>
            </a:xfrm>
            <a:prstGeom prst="rect">
              <a:avLst/>
            </a:prstGeom>
            <a:noFill/>
          </p:spPr>
          <p:txBody>
            <a:bodyPr wrap="none" rtlCol="0">
              <a:spAutoFit/>
            </a:bodyPr>
            <a:lstStyle/>
            <a:p>
              <a:r>
                <a:rPr lang="pt-BR" dirty="0"/>
                <a:t>*</a:t>
              </a:r>
            </a:p>
          </p:txBody>
        </p:sp>
      </p:grpSp>
      <p:grpSp>
        <p:nvGrpSpPr>
          <p:cNvPr id="187" name="Agrupar 186">
            <a:extLst>
              <a:ext uri="{FF2B5EF4-FFF2-40B4-BE49-F238E27FC236}">
                <a16:creationId xmlns:a16="http://schemas.microsoft.com/office/drawing/2014/main" id="{8E2603F6-04E9-0748-44D5-612E54D974DE}"/>
              </a:ext>
            </a:extLst>
          </p:cNvPr>
          <p:cNvGrpSpPr/>
          <p:nvPr/>
        </p:nvGrpSpPr>
        <p:grpSpPr>
          <a:xfrm>
            <a:off x="2690119" y="4226249"/>
            <a:ext cx="5302335" cy="356984"/>
            <a:chOff x="2688051" y="4774576"/>
            <a:chExt cx="5302335" cy="639011"/>
          </a:xfrm>
        </p:grpSpPr>
        <p:sp>
          <p:nvSpPr>
            <p:cNvPr id="141" name="CaixaDeTexto 140">
              <a:extLst>
                <a:ext uri="{FF2B5EF4-FFF2-40B4-BE49-F238E27FC236}">
                  <a16:creationId xmlns:a16="http://schemas.microsoft.com/office/drawing/2014/main" id="{B6F95D27-D1F7-F1DD-1648-AFDC5201C9AC}"/>
                </a:ext>
              </a:extLst>
            </p:cNvPr>
            <p:cNvSpPr txBox="1"/>
            <p:nvPr/>
          </p:nvSpPr>
          <p:spPr>
            <a:xfrm>
              <a:off x="3756447" y="4774576"/>
              <a:ext cx="511672" cy="626403"/>
            </a:xfrm>
            <a:prstGeom prst="rect">
              <a:avLst/>
            </a:prstGeom>
            <a:noFill/>
          </p:spPr>
          <p:txBody>
            <a:bodyPr wrap="none" rtlCol="0">
              <a:spAutoFit/>
            </a:bodyPr>
            <a:lstStyle/>
            <a:p>
              <a:r>
                <a:rPr lang="pt-BR" dirty="0"/>
                <a:t>0</a:t>
              </a:r>
            </a:p>
          </p:txBody>
        </p:sp>
        <p:sp>
          <p:nvSpPr>
            <p:cNvPr id="142" name="CaixaDeTexto 141">
              <a:extLst>
                <a:ext uri="{FF2B5EF4-FFF2-40B4-BE49-F238E27FC236}">
                  <a16:creationId xmlns:a16="http://schemas.microsoft.com/office/drawing/2014/main" id="{C064EB07-A86F-C633-E0EC-B51992D1327F}"/>
                </a:ext>
              </a:extLst>
            </p:cNvPr>
            <p:cNvSpPr txBox="1"/>
            <p:nvPr/>
          </p:nvSpPr>
          <p:spPr>
            <a:xfrm>
              <a:off x="4094196" y="4774576"/>
              <a:ext cx="511672" cy="626403"/>
            </a:xfrm>
            <a:prstGeom prst="rect">
              <a:avLst/>
            </a:prstGeom>
            <a:noFill/>
          </p:spPr>
          <p:txBody>
            <a:bodyPr wrap="none" rtlCol="0">
              <a:spAutoFit/>
            </a:bodyPr>
            <a:lstStyle/>
            <a:p>
              <a:r>
                <a:rPr lang="pt-BR" dirty="0"/>
                <a:t>1</a:t>
              </a:r>
            </a:p>
          </p:txBody>
        </p:sp>
        <p:sp>
          <p:nvSpPr>
            <p:cNvPr id="143" name="CaixaDeTexto 142">
              <a:extLst>
                <a:ext uri="{FF2B5EF4-FFF2-40B4-BE49-F238E27FC236}">
                  <a16:creationId xmlns:a16="http://schemas.microsoft.com/office/drawing/2014/main" id="{968A3EB0-0D94-BBBD-D5F4-D986B98EE769}"/>
                </a:ext>
              </a:extLst>
            </p:cNvPr>
            <p:cNvSpPr txBox="1"/>
            <p:nvPr/>
          </p:nvSpPr>
          <p:spPr>
            <a:xfrm>
              <a:off x="4431944" y="4774576"/>
              <a:ext cx="511672" cy="626403"/>
            </a:xfrm>
            <a:prstGeom prst="rect">
              <a:avLst/>
            </a:prstGeom>
            <a:noFill/>
          </p:spPr>
          <p:txBody>
            <a:bodyPr wrap="none" rtlCol="0">
              <a:spAutoFit/>
            </a:bodyPr>
            <a:lstStyle/>
            <a:p>
              <a:r>
                <a:rPr lang="pt-BR" dirty="0"/>
                <a:t>0</a:t>
              </a:r>
            </a:p>
          </p:txBody>
        </p:sp>
        <p:sp>
          <p:nvSpPr>
            <p:cNvPr id="144" name="CaixaDeTexto 143">
              <a:extLst>
                <a:ext uri="{FF2B5EF4-FFF2-40B4-BE49-F238E27FC236}">
                  <a16:creationId xmlns:a16="http://schemas.microsoft.com/office/drawing/2014/main" id="{F9365916-F620-1354-3AC9-17D4607277B0}"/>
                </a:ext>
              </a:extLst>
            </p:cNvPr>
            <p:cNvSpPr txBox="1"/>
            <p:nvPr/>
          </p:nvSpPr>
          <p:spPr>
            <a:xfrm>
              <a:off x="4769693" y="4774576"/>
              <a:ext cx="511672" cy="626403"/>
            </a:xfrm>
            <a:prstGeom prst="rect">
              <a:avLst/>
            </a:prstGeom>
            <a:noFill/>
          </p:spPr>
          <p:txBody>
            <a:bodyPr wrap="none" rtlCol="0">
              <a:spAutoFit/>
            </a:bodyPr>
            <a:lstStyle/>
            <a:p>
              <a:r>
                <a:rPr lang="pt-BR" dirty="0"/>
                <a:t>1</a:t>
              </a:r>
            </a:p>
          </p:txBody>
        </p:sp>
        <p:sp>
          <p:nvSpPr>
            <p:cNvPr id="145" name="CaixaDeTexto 144">
              <a:extLst>
                <a:ext uri="{FF2B5EF4-FFF2-40B4-BE49-F238E27FC236}">
                  <a16:creationId xmlns:a16="http://schemas.microsoft.com/office/drawing/2014/main" id="{1CA01AC7-6B9E-58B3-3B78-B9324D8282E4}"/>
                </a:ext>
              </a:extLst>
            </p:cNvPr>
            <p:cNvSpPr txBox="1"/>
            <p:nvPr/>
          </p:nvSpPr>
          <p:spPr>
            <a:xfrm>
              <a:off x="5107442" y="4774576"/>
              <a:ext cx="511672" cy="626403"/>
            </a:xfrm>
            <a:prstGeom prst="rect">
              <a:avLst/>
            </a:prstGeom>
            <a:noFill/>
          </p:spPr>
          <p:txBody>
            <a:bodyPr wrap="none" rtlCol="0">
              <a:spAutoFit/>
            </a:bodyPr>
            <a:lstStyle/>
            <a:p>
              <a:r>
                <a:rPr lang="pt-BR" dirty="0"/>
                <a:t>1</a:t>
              </a:r>
            </a:p>
          </p:txBody>
        </p:sp>
        <p:sp>
          <p:nvSpPr>
            <p:cNvPr id="131" name="CaixaDeTexto 130">
              <a:extLst>
                <a:ext uri="{FF2B5EF4-FFF2-40B4-BE49-F238E27FC236}">
                  <a16:creationId xmlns:a16="http://schemas.microsoft.com/office/drawing/2014/main" id="{02A6FC33-110F-5210-6E3B-79586CC44DBD}"/>
                </a:ext>
              </a:extLst>
            </p:cNvPr>
            <p:cNvSpPr txBox="1"/>
            <p:nvPr/>
          </p:nvSpPr>
          <p:spPr>
            <a:xfrm>
              <a:off x="2688051" y="4787184"/>
              <a:ext cx="511672" cy="626403"/>
            </a:xfrm>
            <a:prstGeom prst="rect">
              <a:avLst/>
            </a:prstGeom>
            <a:noFill/>
          </p:spPr>
          <p:txBody>
            <a:bodyPr wrap="none" rtlCol="0">
              <a:spAutoFit/>
            </a:bodyPr>
            <a:lstStyle/>
            <a:p>
              <a:r>
                <a:rPr lang="pt-BR" dirty="0"/>
                <a:t>*</a:t>
              </a:r>
            </a:p>
          </p:txBody>
        </p:sp>
        <p:sp>
          <p:nvSpPr>
            <p:cNvPr id="132" name="CaixaDeTexto 131">
              <a:extLst>
                <a:ext uri="{FF2B5EF4-FFF2-40B4-BE49-F238E27FC236}">
                  <a16:creationId xmlns:a16="http://schemas.microsoft.com/office/drawing/2014/main" id="{D6E8F7B7-0C9A-ACB5-BDDC-F6EBF9C03F60}"/>
                </a:ext>
              </a:extLst>
            </p:cNvPr>
            <p:cNvSpPr txBox="1"/>
            <p:nvPr/>
          </p:nvSpPr>
          <p:spPr>
            <a:xfrm>
              <a:off x="3033243" y="4793534"/>
              <a:ext cx="511672" cy="369332"/>
            </a:xfrm>
            <a:prstGeom prst="rect">
              <a:avLst/>
            </a:prstGeom>
            <a:noFill/>
          </p:spPr>
          <p:txBody>
            <a:bodyPr wrap="square" rtlCol="0">
              <a:spAutoFit/>
            </a:bodyPr>
            <a:lstStyle/>
            <a:p>
              <a:r>
                <a:rPr lang="pt-BR" dirty="0"/>
                <a:t>*</a:t>
              </a:r>
            </a:p>
          </p:txBody>
        </p:sp>
        <p:sp>
          <p:nvSpPr>
            <p:cNvPr id="133" name="CaixaDeTexto 132">
              <a:extLst>
                <a:ext uri="{FF2B5EF4-FFF2-40B4-BE49-F238E27FC236}">
                  <a16:creationId xmlns:a16="http://schemas.microsoft.com/office/drawing/2014/main" id="{B67CF107-87A7-2DB1-6A9E-83628D897B22}"/>
                </a:ext>
              </a:extLst>
            </p:cNvPr>
            <p:cNvSpPr txBox="1"/>
            <p:nvPr/>
          </p:nvSpPr>
          <p:spPr>
            <a:xfrm>
              <a:off x="3388547" y="4787184"/>
              <a:ext cx="511672" cy="626403"/>
            </a:xfrm>
            <a:prstGeom prst="rect">
              <a:avLst/>
            </a:prstGeom>
            <a:noFill/>
          </p:spPr>
          <p:txBody>
            <a:bodyPr wrap="none" rtlCol="0">
              <a:spAutoFit/>
            </a:bodyPr>
            <a:lstStyle/>
            <a:p>
              <a:r>
                <a:rPr lang="pt-BR" dirty="0"/>
                <a:t>*</a:t>
              </a:r>
            </a:p>
          </p:txBody>
        </p:sp>
        <p:sp>
          <p:nvSpPr>
            <p:cNvPr id="134" name="CaixaDeTexto 133">
              <a:extLst>
                <a:ext uri="{FF2B5EF4-FFF2-40B4-BE49-F238E27FC236}">
                  <a16:creationId xmlns:a16="http://schemas.microsoft.com/office/drawing/2014/main" id="{2D2EB255-BA3C-2AC7-1718-4EAB515C61C0}"/>
                </a:ext>
              </a:extLst>
            </p:cNvPr>
            <p:cNvSpPr txBox="1"/>
            <p:nvPr/>
          </p:nvSpPr>
          <p:spPr>
            <a:xfrm>
              <a:off x="5453146" y="4787184"/>
              <a:ext cx="511672" cy="626403"/>
            </a:xfrm>
            <a:prstGeom prst="rect">
              <a:avLst/>
            </a:prstGeom>
            <a:noFill/>
          </p:spPr>
          <p:txBody>
            <a:bodyPr wrap="none" rtlCol="0">
              <a:spAutoFit/>
            </a:bodyPr>
            <a:lstStyle/>
            <a:p>
              <a:r>
                <a:rPr lang="pt-BR" dirty="0"/>
                <a:t>*</a:t>
              </a:r>
            </a:p>
          </p:txBody>
        </p:sp>
        <p:sp>
          <p:nvSpPr>
            <p:cNvPr id="135" name="CaixaDeTexto 134">
              <a:extLst>
                <a:ext uri="{FF2B5EF4-FFF2-40B4-BE49-F238E27FC236}">
                  <a16:creationId xmlns:a16="http://schemas.microsoft.com/office/drawing/2014/main" id="{431C7395-27B1-4C33-4DDB-21FFEEC310AC}"/>
                </a:ext>
              </a:extLst>
            </p:cNvPr>
            <p:cNvSpPr txBox="1"/>
            <p:nvPr/>
          </p:nvSpPr>
          <p:spPr>
            <a:xfrm>
              <a:off x="5790888" y="4787184"/>
              <a:ext cx="511672" cy="626403"/>
            </a:xfrm>
            <a:prstGeom prst="rect">
              <a:avLst/>
            </a:prstGeom>
            <a:noFill/>
          </p:spPr>
          <p:txBody>
            <a:bodyPr wrap="none" rtlCol="0">
              <a:spAutoFit/>
            </a:bodyPr>
            <a:lstStyle/>
            <a:p>
              <a:r>
                <a:rPr lang="pt-BR" dirty="0"/>
                <a:t>*</a:t>
              </a:r>
            </a:p>
          </p:txBody>
        </p:sp>
        <p:sp>
          <p:nvSpPr>
            <p:cNvPr id="136" name="CaixaDeTexto 135">
              <a:extLst>
                <a:ext uri="{FF2B5EF4-FFF2-40B4-BE49-F238E27FC236}">
                  <a16:creationId xmlns:a16="http://schemas.microsoft.com/office/drawing/2014/main" id="{44830C3D-E042-D952-404A-9BC180D3F534}"/>
                </a:ext>
              </a:extLst>
            </p:cNvPr>
            <p:cNvSpPr txBox="1"/>
            <p:nvPr/>
          </p:nvSpPr>
          <p:spPr>
            <a:xfrm>
              <a:off x="6127727" y="4787184"/>
              <a:ext cx="511672" cy="626403"/>
            </a:xfrm>
            <a:prstGeom prst="rect">
              <a:avLst/>
            </a:prstGeom>
            <a:noFill/>
          </p:spPr>
          <p:txBody>
            <a:bodyPr wrap="none" rtlCol="0">
              <a:spAutoFit/>
            </a:bodyPr>
            <a:lstStyle/>
            <a:p>
              <a:r>
                <a:rPr lang="pt-BR" dirty="0"/>
                <a:t>*</a:t>
              </a:r>
            </a:p>
          </p:txBody>
        </p:sp>
        <p:sp>
          <p:nvSpPr>
            <p:cNvPr id="137" name="CaixaDeTexto 136">
              <a:extLst>
                <a:ext uri="{FF2B5EF4-FFF2-40B4-BE49-F238E27FC236}">
                  <a16:creationId xmlns:a16="http://schemas.microsoft.com/office/drawing/2014/main" id="{F344485D-575B-22D2-4B46-56C3DB302F72}"/>
                </a:ext>
              </a:extLst>
            </p:cNvPr>
            <p:cNvSpPr txBox="1"/>
            <p:nvPr/>
          </p:nvSpPr>
          <p:spPr>
            <a:xfrm>
              <a:off x="6465475" y="4787184"/>
              <a:ext cx="511672" cy="626403"/>
            </a:xfrm>
            <a:prstGeom prst="rect">
              <a:avLst/>
            </a:prstGeom>
            <a:noFill/>
          </p:spPr>
          <p:txBody>
            <a:bodyPr wrap="none" rtlCol="0">
              <a:spAutoFit/>
            </a:bodyPr>
            <a:lstStyle/>
            <a:p>
              <a:r>
                <a:rPr lang="pt-BR" dirty="0"/>
                <a:t>*</a:t>
              </a:r>
            </a:p>
          </p:txBody>
        </p:sp>
        <p:sp>
          <p:nvSpPr>
            <p:cNvPr id="138" name="CaixaDeTexto 137">
              <a:extLst>
                <a:ext uri="{FF2B5EF4-FFF2-40B4-BE49-F238E27FC236}">
                  <a16:creationId xmlns:a16="http://schemas.microsoft.com/office/drawing/2014/main" id="{B37A512B-2577-FBB4-ED4A-A1520772CE62}"/>
                </a:ext>
              </a:extLst>
            </p:cNvPr>
            <p:cNvSpPr txBox="1"/>
            <p:nvPr/>
          </p:nvSpPr>
          <p:spPr>
            <a:xfrm>
              <a:off x="6803224" y="4787184"/>
              <a:ext cx="511672" cy="626403"/>
            </a:xfrm>
            <a:prstGeom prst="rect">
              <a:avLst/>
            </a:prstGeom>
            <a:noFill/>
          </p:spPr>
          <p:txBody>
            <a:bodyPr wrap="none" rtlCol="0">
              <a:spAutoFit/>
            </a:bodyPr>
            <a:lstStyle/>
            <a:p>
              <a:r>
                <a:rPr lang="pt-BR" dirty="0"/>
                <a:t>*</a:t>
              </a:r>
            </a:p>
          </p:txBody>
        </p:sp>
        <p:sp>
          <p:nvSpPr>
            <p:cNvPr id="139" name="CaixaDeTexto 138">
              <a:extLst>
                <a:ext uri="{FF2B5EF4-FFF2-40B4-BE49-F238E27FC236}">
                  <a16:creationId xmlns:a16="http://schemas.microsoft.com/office/drawing/2014/main" id="{A1AACBB7-185A-1A24-403B-B18E323FDAC6}"/>
                </a:ext>
              </a:extLst>
            </p:cNvPr>
            <p:cNvSpPr txBox="1"/>
            <p:nvPr/>
          </p:nvSpPr>
          <p:spPr>
            <a:xfrm>
              <a:off x="7140972" y="4787184"/>
              <a:ext cx="511672" cy="626403"/>
            </a:xfrm>
            <a:prstGeom prst="rect">
              <a:avLst/>
            </a:prstGeom>
            <a:noFill/>
          </p:spPr>
          <p:txBody>
            <a:bodyPr wrap="none" rtlCol="0">
              <a:spAutoFit/>
            </a:bodyPr>
            <a:lstStyle/>
            <a:p>
              <a:r>
                <a:rPr lang="pt-BR" dirty="0"/>
                <a:t>*</a:t>
              </a:r>
            </a:p>
          </p:txBody>
        </p:sp>
        <p:sp>
          <p:nvSpPr>
            <p:cNvPr id="140" name="CaixaDeTexto 139">
              <a:extLst>
                <a:ext uri="{FF2B5EF4-FFF2-40B4-BE49-F238E27FC236}">
                  <a16:creationId xmlns:a16="http://schemas.microsoft.com/office/drawing/2014/main" id="{A7A85DD3-4719-24D7-A515-59A2893B50A5}"/>
                </a:ext>
              </a:extLst>
            </p:cNvPr>
            <p:cNvSpPr txBox="1"/>
            <p:nvPr/>
          </p:nvSpPr>
          <p:spPr>
            <a:xfrm>
              <a:off x="7478714" y="4787184"/>
              <a:ext cx="511672" cy="626403"/>
            </a:xfrm>
            <a:prstGeom prst="rect">
              <a:avLst/>
            </a:prstGeom>
            <a:noFill/>
          </p:spPr>
          <p:txBody>
            <a:bodyPr wrap="none" rtlCol="0">
              <a:spAutoFit/>
            </a:bodyPr>
            <a:lstStyle/>
            <a:p>
              <a:r>
                <a:rPr lang="pt-BR" dirty="0"/>
                <a:t>*</a:t>
              </a:r>
            </a:p>
          </p:txBody>
        </p:sp>
      </p:grpSp>
      <p:grpSp>
        <p:nvGrpSpPr>
          <p:cNvPr id="188" name="Agrupar 187">
            <a:extLst>
              <a:ext uri="{FF2B5EF4-FFF2-40B4-BE49-F238E27FC236}">
                <a16:creationId xmlns:a16="http://schemas.microsoft.com/office/drawing/2014/main" id="{2B2790A3-928D-0AFD-A90B-D3C6C8B25E10}"/>
              </a:ext>
            </a:extLst>
          </p:cNvPr>
          <p:cNvGrpSpPr/>
          <p:nvPr/>
        </p:nvGrpSpPr>
        <p:grpSpPr>
          <a:xfrm>
            <a:off x="2690119" y="4226249"/>
            <a:ext cx="5302335" cy="356070"/>
            <a:chOff x="2688051" y="5319359"/>
            <a:chExt cx="5302335" cy="639011"/>
          </a:xfrm>
        </p:grpSpPr>
        <p:sp>
          <p:nvSpPr>
            <p:cNvPr id="160" name="CaixaDeTexto 159">
              <a:extLst>
                <a:ext uri="{FF2B5EF4-FFF2-40B4-BE49-F238E27FC236}">
                  <a16:creationId xmlns:a16="http://schemas.microsoft.com/office/drawing/2014/main" id="{66F83E4C-8FB6-3EC5-A589-1A78C23A3AD0}"/>
                </a:ext>
              </a:extLst>
            </p:cNvPr>
            <p:cNvSpPr txBox="1"/>
            <p:nvPr/>
          </p:nvSpPr>
          <p:spPr>
            <a:xfrm>
              <a:off x="4094196" y="5319359"/>
              <a:ext cx="511672" cy="626403"/>
            </a:xfrm>
            <a:prstGeom prst="rect">
              <a:avLst/>
            </a:prstGeom>
            <a:noFill/>
          </p:spPr>
          <p:txBody>
            <a:bodyPr wrap="none" rtlCol="0">
              <a:spAutoFit/>
            </a:bodyPr>
            <a:lstStyle/>
            <a:p>
              <a:r>
                <a:rPr lang="pt-BR" dirty="0"/>
                <a:t>0</a:t>
              </a:r>
            </a:p>
          </p:txBody>
        </p:sp>
        <p:sp>
          <p:nvSpPr>
            <p:cNvPr id="161" name="CaixaDeTexto 160">
              <a:extLst>
                <a:ext uri="{FF2B5EF4-FFF2-40B4-BE49-F238E27FC236}">
                  <a16:creationId xmlns:a16="http://schemas.microsoft.com/office/drawing/2014/main" id="{932291EC-1639-EAEE-B726-062DC726649B}"/>
                </a:ext>
              </a:extLst>
            </p:cNvPr>
            <p:cNvSpPr txBox="1"/>
            <p:nvPr/>
          </p:nvSpPr>
          <p:spPr>
            <a:xfrm>
              <a:off x="4431944" y="5319359"/>
              <a:ext cx="511672" cy="626403"/>
            </a:xfrm>
            <a:prstGeom prst="rect">
              <a:avLst/>
            </a:prstGeom>
            <a:noFill/>
          </p:spPr>
          <p:txBody>
            <a:bodyPr wrap="none" rtlCol="0">
              <a:spAutoFit/>
            </a:bodyPr>
            <a:lstStyle/>
            <a:p>
              <a:r>
                <a:rPr lang="pt-BR" dirty="0"/>
                <a:t>1</a:t>
              </a:r>
            </a:p>
          </p:txBody>
        </p:sp>
        <p:sp>
          <p:nvSpPr>
            <p:cNvPr id="162" name="CaixaDeTexto 161">
              <a:extLst>
                <a:ext uri="{FF2B5EF4-FFF2-40B4-BE49-F238E27FC236}">
                  <a16:creationId xmlns:a16="http://schemas.microsoft.com/office/drawing/2014/main" id="{5A8D716D-58C8-E744-DC2F-996B9440E843}"/>
                </a:ext>
              </a:extLst>
            </p:cNvPr>
            <p:cNvSpPr txBox="1"/>
            <p:nvPr/>
          </p:nvSpPr>
          <p:spPr>
            <a:xfrm>
              <a:off x="4769693" y="5319359"/>
              <a:ext cx="511672" cy="626403"/>
            </a:xfrm>
            <a:prstGeom prst="rect">
              <a:avLst/>
            </a:prstGeom>
            <a:noFill/>
          </p:spPr>
          <p:txBody>
            <a:bodyPr wrap="none" rtlCol="0">
              <a:spAutoFit/>
            </a:bodyPr>
            <a:lstStyle/>
            <a:p>
              <a:r>
                <a:rPr lang="pt-BR" dirty="0"/>
                <a:t>0</a:t>
              </a:r>
            </a:p>
          </p:txBody>
        </p:sp>
        <p:sp>
          <p:nvSpPr>
            <p:cNvPr id="163" name="CaixaDeTexto 162">
              <a:extLst>
                <a:ext uri="{FF2B5EF4-FFF2-40B4-BE49-F238E27FC236}">
                  <a16:creationId xmlns:a16="http://schemas.microsoft.com/office/drawing/2014/main" id="{EE6B185A-4FB4-C096-E1A5-3C939C9D6909}"/>
                </a:ext>
              </a:extLst>
            </p:cNvPr>
            <p:cNvSpPr txBox="1"/>
            <p:nvPr/>
          </p:nvSpPr>
          <p:spPr>
            <a:xfrm>
              <a:off x="5107442" y="5319359"/>
              <a:ext cx="511672" cy="626403"/>
            </a:xfrm>
            <a:prstGeom prst="rect">
              <a:avLst/>
            </a:prstGeom>
            <a:noFill/>
          </p:spPr>
          <p:txBody>
            <a:bodyPr wrap="none" rtlCol="0">
              <a:spAutoFit/>
            </a:bodyPr>
            <a:lstStyle/>
            <a:p>
              <a:r>
                <a:rPr lang="pt-BR" dirty="0"/>
                <a:t>1</a:t>
              </a:r>
            </a:p>
          </p:txBody>
        </p:sp>
        <p:sp>
          <p:nvSpPr>
            <p:cNvPr id="164" name="CaixaDeTexto 163">
              <a:extLst>
                <a:ext uri="{FF2B5EF4-FFF2-40B4-BE49-F238E27FC236}">
                  <a16:creationId xmlns:a16="http://schemas.microsoft.com/office/drawing/2014/main" id="{83387DF7-A9ED-5BB0-D27D-730734E5012B}"/>
                </a:ext>
              </a:extLst>
            </p:cNvPr>
            <p:cNvSpPr txBox="1"/>
            <p:nvPr/>
          </p:nvSpPr>
          <p:spPr>
            <a:xfrm>
              <a:off x="5445191" y="5319359"/>
              <a:ext cx="511672" cy="626403"/>
            </a:xfrm>
            <a:prstGeom prst="rect">
              <a:avLst/>
            </a:prstGeom>
            <a:noFill/>
          </p:spPr>
          <p:txBody>
            <a:bodyPr wrap="none" rtlCol="0">
              <a:spAutoFit/>
            </a:bodyPr>
            <a:lstStyle/>
            <a:p>
              <a:r>
                <a:rPr lang="pt-BR" dirty="0"/>
                <a:t>1</a:t>
              </a:r>
            </a:p>
          </p:txBody>
        </p:sp>
        <p:sp>
          <p:nvSpPr>
            <p:cNvPr id="150" name="CaixaDeTexto 149">
              <a:extLst>
                <a:ext uri="{FF2B5EF4-FFF2-40B4-BE49-F238E27FC236}">
                  <a16:creationId xmlns:a16="http://schemas.microsoft.com/office/drawing/2014/main" id="{EA9A9572-0F93-1618-659F-EFFC0079D76C}"/>
                </a:ext>
              </a:extLst>
            </p:cNvPr>
            <p:cNvSpPr txBox="1"/>
            <p:nvPr/>
          </p:nvSpPr>
          <p:spPr>
            <a:xfrm>
              <a:off x="2688051" y="5331967"/>
              <a:ext cx="511672" cy="626403"/>
            </a:xfrm>
            <a:prstGeom prst="rect">
              <a:avLst/>
            </a:prstGeom>
            <a:noFill/>
          </p:spPr>
          <p:txBody>
            <a:bodyPr wrap="none" rtlCol="0">
              <a:spAutoFit/>
            </a:bodyPr>
            <a:lstStyle/>
            <a:p>
              <a:r>
                <a:rPr lang="pt-BR" dirty="0"/>
                <a:t>*</a:t>
              </a:r>
            </a:p>
          </p:txBody>
        </p:sp>
        <p:sp>
          <p:nvSpPr>
            <p:cNvPr id="151" name="CaixaDeTexto 150">
              <a:extLst>
                <a:ext uri="{FF2B5EF4-FFF2-40B4-BE49-F238E27FC236}">
                  <a16:creationId xmlns:a16="http://schemas.microsoft.com/office/drawing/2014/main" id="{FBF9BCE9-77CD-2FB9-3620-842575AA891C}"/>
                </a:ext>
              </a:extLst>
            </p:cNvPr>
            <p:cNvSpPr txBox="1"/>
            <p:nvPr/>
          </p:nvSpPr>
          <p:spPr>
            <a:xfrm>
              <a:off x="3033243" y="5338317"/>
              <a:ext cx="511672" cy="369332"/>
            </a:xfrm>
            <a:prstGeom prst="rect">
              <a:avLst/>
            </a:prstGeom>
            <a:noFill/>
          </p:spPr>
          <p:txBody>
            <a:bodyPr wrap="square" rtlCol="0">
              <a:spAutoFit/>
            </a:bodyPr>
            <a:lstStyle/>
            <a:p>
              <a:r>
                <a:rPr lang="pt-BR" dirty="0"/>
                <a:t>*</a:t>
              </a:r>
            </a:p>
          </p:txBody>
        </p:sp>
        <p:sp>
          <p:nvSpPr>
            <p:cNvPr id="152" name="CaixaDeTexto 151">
              <a:extLst>
                <a:ext uri="{FF2B5EF4-FFF2-40B4-BE49-F238E27FC236}">
                  <a16:creationId xmlns:a16="http://schemas.microsoft.com/office/drawing/2014/main" id="{ED93D4F9-F3FD-154C-E1D1-52975BB4683C}"/>
                </a:ext>
              </a:extLst>
            </p:cNvPr>
            <p:cNvSpPr txBox="1"/>
            <p:nvPr/>
          </p:nvSpPr>
          <p:spPr>
            <a:xfrm>
              <a:off x="3388547" y="5331967"/>
              <a:ext cx="511672" cy="626403"/>
            </a:xfrm>
            <a:prstGeom prst="rect">
              <a:avLst/>
            </a:prstGeom>
            <a:noFill/>
          </p:spPr>
          <p:txBody>
            <a:bodyPr wrap="none" rtlCol="0">
              <a:spAutoFit/>
            </a:bodyPr>
            <a:lstStyle/>
            <a:p>
              <a:r>
                <a:rPr lang="pt-BR" dirty="0"/>
                <a:t>*</a:t>
              </a:r>
            </a:p>
          </p:txBody>
        </p:sp>
        <p:sp>
          <p:nvSpPr>
            <p:cNvPr id="153" name="CaixaDeTexto 152">
              <a:extLst>
                <a:ext uri="{FF2B5EF4-FFF2-40B4-BE49-F238E27FC236}">
                  <a16:creationId xmlns:a16="http://schemas.microsoft.com/office/drawing/2014/main" id="{FE1F0BA0-EBC3-99EC-4145-1D0D92FE0A1F}"/>
                </a:ext>
              </a:extLst>
            </p:cNvPr>
            <p:cNvSpPr txBox="1"/>
            <p:nvPr/>
          </p:nvSpPr>
          <p:spPr>
            <a:xfrm>
              <a:off x="3726268" y="5331967"/>
              <a:ext cx="511672" cy="626403"/>
            </a:xfrm>
            <a:prstGeom prst="rect">
              <a:avLst/>
            </a:prstGeom>
            <a:noFill/>
          </p:spPr>
          <p:txBody>
            <a:bodyPr wrap="none" rtlCol="0">
              <a:spAutoFit/>
            </a:bodyPr>
            <a:lstStyle/>
            <a:p>
              <a:r>
                <a:rPr lang="pt-BR" dirty="0"/>
                <a:t>*</a:t>
              </a:r>
            </a:p>
          </p:txBody>
        </p:sp>
        <p:sp>
          <p:nvSpPr>
            <p:cNvPr id="154" name="CaixaDeTexto 153">
              <a:extLst>
                <a:ext uri="{FF2B5EF4-FFF2-40B4-BE49-F238E27FC236}">
                  <a16:creationId xmlns:a16="http://schemas.microsoft.com/office/drawing/2014/main" id="{79BE5E89-A6F7-A023-C38C-703ADAC32D65}"/>
                </a:ext>
              </a:extLst>
            </p:cNvPr>
            <p:cNvSpPr txBox="1"/>
            <p:nvPr/>
          </p:nvSpPr>
          <p:spPr>
            <a:xfrm>
              <a:off x="5790888" y="5331967"/>
              <a:ext cx="511672" cy="626403"/>
            </a:xfrm>
            <a:prstGeom prst="rect">
              <a:avLst/>
            </a:prstGeom>
            <a:noFill/>
          </p:spPr>
          <p:txBody>
            <a:bodyPr wrap="none" rtlCol="0">
              <a:spAutoFit/>
            </a:bodyPr>
            <a:lstStyle/>
            <a:p>
              <a:r>
                <a:rPr lang="pt-BR" dirty="0"/>
                <a:t>*</a:t>
              </a:r>
            </a:p>
          </p:txBody>
        </p:sp>
        <p:sp>
          <p:nvSpPr>
            <p:cNvPr id="155" name="CaixaDeTexto 154">
              <a:extLst>
                <a:ext uri="{FF2B5EF4-FFF2-40B4-BE49-F238E27FC236}">
                  <a16:creationId xmlns:a16="http://schemas.microsoft.com/office/drawing/2014/main" id="{D46E7A69-1AAD-6011-B554-23667B5F69E8}"/>
                </a:ext>
              </a:extLst>
            </p:cNvPr>
            <p:cNvSpPr txBox="1"/>
            <p:nvPr/>
          </p:nvSpPr>
          <p:spPr>
            <a:xfrm>
              <a:off x="6127727" y="5331967"/>
              <a:ext cx="511672" cy="626403"/>
            </a:xfrm>
            <a:prstGeom prst="rect">
              <a:avLst/>
            </a:prstGeom>
            <a:noFill/>
          </p:spPr>
          <p:txBody>
            <a:bodyPr wrap="none" rtlCol="0">
              <a:spAutoFit/>
            </a:bodyPr>
            <a:lstStyle/>
            <a:p>
              <a:r>
                <a:rPr lang="pt-BR" dirty="0"/>
                <a:t>*</a:t>
              </a:r>
            </a:p>
          </p:txBody>
        </p:sp>
        <p:sp>
          <p:nvSpPr>
            <p:cNvPr id="156" name="CaixaDeTexto 155">
              <a:extLst>
                <a:ext uri="{FF2B5EF4-FFF2-40B4-BE49-F238E27FC236}">
                  <a16:creationId xmlns:a16="http://schemas.microsoft.com/office/drawing/2014/main" id="{6ABD0F7B-F4B2-455C-E9AB-EA6AE23BAC77}"/>
                </a:ext>
              </a:extLst>
            </p:cNvPr>
            <p:cNvSpPr txBox="1"/>
            <p:nvPr/>
          </p:nvSpPr>
          <p:spPr>
            <a:xfrm>
              <a:off x="6465475" y="5331967"/>
              <a:ext cx="511672" cy="626403"/>
            </a:xfrm>
            <a:prstGeom prst="rect">
              <a:avLst/>
            </a:prstGeom>
            <a:noFill/>
          </p:spPr>
          <p:txBody>
            <a:bodyPr wrap="none" rtlCol="0">
              <a:spAutoFit/>
            </a:bodyPr>
            <a:lstStyle/>
            <a:p>
              <a:r>
                <a:rPr lang="pt-BR" dirty="0"/>
                <a:t>*</a:t>
              </a:r>
            </a:p>
          </p:txBody>
        </p:sp>
        <p:sp>
          <p:nvSpPr>
            <p:cNvPr id="157" name="CaixaDeTexto 156">
              <a:extLst>
                <a:ext uri="{FF2B5EF4-FFF2-40B4-BE49-F238E27FC236}">
                  <a16:creationId xmlns:a16="http://schemas.microsoft.com/office/drawing/2014/main" id="{39216F53-469C-9F86-3ED9-7DBF5230C583}"/>
                </a:ext>
              </a:extLst>
            </p:cNvPr>
            <p:cNvSpPr txBox="1"/>
            <p:nvPr/>
          </p:nvSpPr>
          <p:spPr>
            <a:xfrm>
              <a:off x="6803224" y="5331967"/>
              <a:ext cx="511672" cy="626403"/>
            </a:xfrm>
            <a:prstGeom prst="rect">
              <a:avLst/>
            </a:prstGeom>
            <a:noFill/>
          </p:spPr>
          <p:txBody>
            <a:bodyPr wrap="none" rtlCol="0">
              <a:spAutoFit/>
            </a:bodyPr>
            <a:lstStyle/>
            <a:p>
              <a:r>
                <a:rPr lang="pt-BR" dirty="0"/>
                <a:t>*</a:t>
              </a:r>
            </a:p>
          </p:txBody>
        </p:sp>
        <p:sp>
          <p:nvSpPr>
            <p:cNvPr id="158" name="CaixaDeTexto 157">
              <a:extLst>
                <a:ext uri="{FF2B5EF4-FFF2-40B4-BE49-F238E27FC236}">
                  <a16:creationId xmlns:a16="http://schemas.microsoft.com/office/drawing/2014/main" id="{9D13D9DD-B1BE-06BB-FBF4-4AC519274F2E}"/>
                </a:ext>
              </a:extLst>
            </p:cNvPr>
            <p:cNvSpPr txBox="1"/>
            <p:nvPr/>
          </p:nvSpPr>
          <p:spPr>
            <a:xfrm>
              <a:off x="7140972" y="5331967"/>
              <a:ext cx="511672" cy="626403"/>
            </a:xfrm>
            <a:prstGeom prst="rect">
              <a:avLst/>
            </a:prstGeom>
            <a:noFill/>
          </p:spPr>
          <p:txBody>
            <a:bodyPr wrap="none" rtlCol="0">
              <a:spAutoFit/>
            </a:bodyPr>
            <a:lstStyle/>
            <a:p>
              <a:r>
                <a:rPr lang="pt-BR" dirty="0"/>
                <a:t>*</a:t>
              </a:r>
            </a:p>
          </p:txBody>
        </p:sp>
        <p:sp>
          <p:nvSpPr>
            <p:cNvPr id="159" name="CaixaDeTexto 158">
              <a:extLst>
                <a:ext uri="{FF2B5EF4-FFF2-40B4-BE49-F238E27FC236}">
                  <a16:creationId xmlns:a16="http://schemas.microsoft.com/office/drawing/2014/main" id="{6DF7363D-DD3B-B66A-3E1A-2ECD97ECA6F2}"/>
                </a:ext>
              </a:extLst>
            </p:cNvPr>
            <p:cNvSpPr txBox="1"/>
            <p:nvPr/>
          </p:nvSpPr>
          <p:spPr>
            <a:xfrm>
              <a:off x="7478714" y="5331967"/>
              <a:ext cx="511672" cy="626403"/>
            </a:xfrm>
            <a:prstGeom prst="rect">
              <a:avLst/>
            </a:prstGeom>
            <a:noFill/>
          </p:spPr>
          <p:txBody>
            <a:bodyPr wrap="none" rtlCol="0">
              <a:spAutoFit/>
            </a:bodyPr>
            <a:lstStyle/>
            <a:p>
              <a:r>
                <a:rPr lang="pt-BR" dirty="0"/>
                <a:t>*</a:t>
              </a:r>
            </a:p>
          </p:txBody>
        </p:sp>
      </p:grpSp>
      <p:sp>
        <p:nvSpPr>
          <p:cNvPr id="190" name="Retângulo 189">
            <a:extLst>
              <a:ext uri="{FF2B5EF4-FFF2-40B4-BE49-F238E27FC236}">
                <a16:creationId xmlns:a16="http://schemas.microsoft.com/office/drawing/2014/main" id="{3F1E6E11-1C2A-4029-ED76-D2DA4286E116}"/>
              </a:ext>
            </a:extLst>
          </p:cNvPr>
          <p:cNvSpPr/>
          <p:nvPr/>
        </p:nvSpPr>
        <p:spPr>
          <a:xfrm>
            <a:off x="4416473" y="3569247"/>
            <a:ext cx="1712409" cy="10429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Agrupar 224">
            <a:extLst>
              <a:ext uri="{FF2B5EF4-FFF2-40B4-BE49-F238E27FC236}">
                <a16:creationId xmlns:a16="http://schemas.microsoft.com/office/drawing/2014/main" id="{DB904B61-9242-1746-B015-A6D8F7580C01}"/>
              </a:ext>
            </a:extLst>
          </p:cNvPr>
          <p:cNvGrpSpPr/>
          <p:nvPr/>
        </p:nvGrpSpPr>
        <p:grpSpPr>
          <a:xfrm>
            <a:off x="2690119" y="4226249"/>
            <a:ext cx="5302335" cy="356070"/>
            <a:chOff x="2722838" y="4013514"/>
            <a:chExt cx="5302335" cy="356070"/>
          </a:xfrm>
        </p:grpSpPr>
        <p:sp>
          <p:nvSpPr>
            <p:cNvPr id="209" name="CaixaDeTexto 208">
              <a:extLst>
                <a:ext uri="{FF2B5EF4-FFF2-40B4-BE49-F238E27FC236}">
                  <a16:creationId xmlns:a16="http://schemas.microsoft.com/office/drawing/2014/main" id="{2655BF65-DA31-DE6F-E740-F7E2F098212E}"/>
                </a:ext>
              </a:extLst>
            </p:cNvPr>
            <p:cNvSpPr txBox="1"/>
            <p:nvPr/>
          </p:nvSpPr>
          <p:spPr>
            <a:xfrm>
              <a:off x="4473767" y="4013514"/>
              <a:ext cx="511672" cy="349045"/>
            </a:xfrm>
            <a:prstGeom prst="rect">
              <a:avLst/>
            </a:prstGeom>
            <a:noFill/>
          </p:spPr>
          <p:txBody>
            <a:bodyPr wrap="none" rtlCol="0">
              <a:spAutoFit/>
            </a:bodyPr>
            <a:lstStyle/>
            <a:p>
              <a:r>
                <a:rPr lang="pt-BR" dirty="0"/>
                <a:t>0</a:t>
              </a:r>
            </a:p>
          </p:txBody>
        </p:sp>
        <p:sp>
          <p:nvSpPr>
            <p:cNvPr id="210" name="CaixaDeTexto 209">
              <a:extLst>
                <a:ext uri="{FF2B5EF4-FFF2-40B4-BE49-F238E27FC236}">
                  <a16:creationId xmlns:a16="http://schemas.microsoft.com/office/drawing/2014/main" id="{746F4282-8868-D6E3-EDE6-ABF091556038}"/>
                </a:ext>
              </a:extLst>
            </p:cNvPr>
            <p:cNvSpPr txBox="1"/>
            <p:nvPr/>
          </p:nvSpPr>
          <p:spPr>
            <a:xfrm>
              <a:off x="4811515" y="4013514"/>
              <a:ext cx="511672" cy="349045"/>
            </a:xfrm>
            <a:prstGeom prst="rect">
              <a:avLst/>
            </a:prstGeom>
            <a:noFill/>
          </p:spPr>
          <p:txBody>
            <a:bodyPr wrap="none" rtlCol="0">
              <a:spAutoFit/>
            </a:bodyPr>
            <a:lstStyle/>
            <a:p>
              <a:r>
                <a:rPr lang="pt-BR" dirty="0"/>
                <a:t>1</a:t>
              </a:r>
            </a:p>
          </p:txBody>
        </p:sp>
        <p:sp>
          <p:nvSpPr>
            <p:cNvPr id="211" name="CaixaDeTexto 210">
              <a:extLst>
                <a:ext uri="{FF2B5EF4-FFF2-40B4-BE49-F238E27FC236}">
                  <a16:creationId xmlns:a16="http://schemas.microsoft.com/office/drawing/2014/main" id="{5CFA58E4-CF6B-4121-AB09-9147804F1B37}"/>
                </a:ext>
              </a:extLst>
            </p:cNvPr>
            <p:cNvSpPr txBox="1"/>
            <p:nvPr/>
          </p:nvSpPr>
          <p:spPr>
            <a:xfrm>
              <a:off x="5149264" y="4013514"/>
              <a:ext cx="511672" cy="349045"/>
            </a:xfrm>
            <a:prstGeom prst="rect">
              <a:avLst/>
            </a:prstGeom>
            <a:noFill/>
          </p:spPr>
          <p:txBody>
            <a:bodyPr wrap="none" rtlCol="0">
              <a:spAutoFit/>
            </a:bodyPr>
            <a:lstStyle/>
            <a:p>
              <a:r>
                <a:rPr lang="pt-BR" dirty="0"/>
                <a:t>0</a:t>
              </a:r>
            </a:p>
          </p:txBody>
        </p:sp>
        <p:sp>
          <p:nvSpPr>
            <p:cNvPr id="212" name="CaixaDeTexto 211">
              <a:extLst>
                <a:ext uri="{FF2B5EF4-FFF2-40B4-BE49-F238E27FC236}">
                  <a16:creationId xmlns:a16="http://schemas.microsoft.com/office/drawing/2014/main" id="{5286DCF5-BD43-360B-FAEE-754C3F20ACFE}"/>
                </a:ext>
              </a:extLst>
            </p:cNvPr>
            <p:cNvSpPr txBox="1"/>
            <p:nvPr/>
          </p:nvSpPr>
          <p:spPr>
            <a:xfrm>
              <a:off x="5487013" y="4013514"/>
              <a:ext cx="511672" cy="349045"/>
            </a:xfrm>
            <a:prstGeom prst="rect">
              <a:avLst/>
            </a:prstGeom>
            <a:noFill/>
          </p:spPr>
          <p:txBody>
            <a:bodyPr wrap="none" rtlCol="0">
              <a:spAutoFit/>
            </a:bodyPr>
            <a:lstStyle/>
            <a:p>
              <a:r>
                <a:rPr lang="pt-BR" dirty="0"/>
                <a:t>1</a:t>
              </a:r>
            </a:p>
          </p:txBody>
        </p:sp>
        <p:sp>
          <p:nvSpPr>
            <p:cNvPr id="213" name="CaixaDeTexto 212">
              <a:extLst>
                <a:ext uri="{FF2B5EF4-FFF2-40B4-BE49-F238E27FC236}">
                  <a16:creationId xmlns:a16="http://schemas.microsoft.com/office/drawing/2014/main" id="{E38B429D-6E7A-A707-F3E0-35D75C621956}"/>
                </a:ext>
              </a:extLst>
            </p:cNvPr>
            <p:cNvSpPr txBox="1"/>
            <p:nvPr/>
          </p:nvSpPr>
          <p:spPr>
            <a:xfrm>
              <a:off x="5824762" y="4013514"/>
              <a:ext cx="511672" cy="349045"/>
            </a:xfrm>
            <a:prstGeom prst="rect">
              <a:avLst/>
            </a:prstGeom>
            <a:noFill/>
          </p:spPr>
          <p:txBody>
            <a:bodyPr wrap="none" rtlCol="0">
              <a:spAutoFit/>
            </a:bodyPr>
            <a:lstStyle/>
            <a:p>
              <a:r>
                <a:rPr lang="pt-BR" dirty="0"/>
                <a:t>1</a:t>
              </a:r>
            </a:p>
          </p:txBody>
        </p:sp>
        <p:sp>
          <p:nvSpPr>
            <p:cNvPr id="214" name="CaixaDeTexto 213">
              <a:extLst>
                <a:ext uri="{FF2B5EF4-FFF2-40B4-BE49-F238E27FC236}">
                  <a16:creationId xmlns:a16="http://schemas.microsoft.com/office/drawing/2014/main" id="{6BB05EB0-6B43-74F5-E298-9BA2DE8ABC20}"/>
                </a:ext>
              </a:extLst>
            </p:cNvPr>
            <p:cNvSpPr txBox="1"/>
            <p:nvPr/>
          </p:nvSpPr>
          <p:spPr>
            <a:xfrm>
              <a:off x="2722838" y="4020539"/>
              <a:ext cx="511672" cy="349045"/>
            </a:xfrm>
            <a:prstGeom prst="rect">
              <a:avLst/>
            </a:prstGeom>
            <a:noFill/>
          </p:spPr>
          <p:txBody>
            <a:bodyPr wrap="none" rtlCol="0">
              <a:spAutoFit/>
            </a:bodyPr>
            <a:lstStyle/>
            <a:p>
              <a:r>
                <a:rPr lang="pt-BR" dirty="0"/>
                <a:t>*</a:t>
              </a:r>
            </a:p>
          </p:txBody>
        </p:sp>
        <p:sp>
          <p:nvSpPr>
            <p:cNvPr id="215" name="CaixaDeTexto 214">
              <a:extLst>
                <a:ext uri="{FF2B5EF4-FFF2-40B4-BE49-F238E27FC236}">
                  <a16:creationId xmlns:a16="http://schemas.microsoft.com/office/drawing/2014/main" id="{1C75DD9D-CC4E-04E2-235D-CADDBB19DD97}"/>
                </a:ext>
              </a:extLst>
            </p:cNvPr>
            <p:cNvSpPr txBox="1"/>
            <p:nvPr/>
          </p:nvSpPr>
          <p:spPr>
            <a:xfrm>
              <a:off x="3068030" y="4024078"/>
              <a:ext cx="511672" cy="205799"/>
            </a:xfrm>
            <a:prstGeom prst="rect">
              <a:avLst/>
            </a:prstGeom>
            <a:noFill/>
          </p:spPr>
          <p:txBody>
            <a:bodyPr wrap="square" rtlCol="0">
              <a:spAutoFit/>
            </a:bodyPr>
            <a:lstStyle/>
            <a:p>
              <a:r>
                <a:rPr lang="pt-BR" dirty="0"/>
                <a:t>*</a:t>
              </a:r>
            </a:p>
          </p:txBody>
        </p:sp>
        <p:sp>
          <p:nvSpPr>
            <p:cNvPr id="216" name="CaixaDeTexto 215">
              <a:extLst>
                <a:ext uri="{FF2B5EF4-FFF2-40B4-BE49-F238E27FC236}">
                  <a16:creationId xmlns:a16="http://schemas.microsoft.com/office/drawing/2014/main" id="{DDE62B45-738B-8EAB-5009-781096E09DA0}"/>
                </a:ext>
              </a:extLst>
            </p:cNvPr>
            <p:cNvSpPr txBox="1"/>
            <p:nvPr/>
          </p:nvSpPr>
          <p:spPr>
            <a:xfrm>
              <a:off x="3423334" y="4020539"/>
              <a:ext cx="511672" cy="349045"/>
            </a:xfrm>
            <a:prstGeom prst="rect">
              <a:avLst/>
            </a:prstGeom>
            <a:noFill/>
          </p:spPr>
          <p:txBody>
            <a:bodyPr wrap="none" rtlCol="0">
              <a:spAutoFit/>
            </a:bodyPr>
            <a:lstStyle/>
            <a:p>
              <a:r>
                <a:rPr lang="pt-BR" dirty="0"/>
                <a:t>*</a:t>
              </a:r>
            </a:p>
          </p:txBody>
        </p:sp>
        <p:sp>
          <p:nvSpPr>
            <p:cNvPr id="217" name="CaixaDeTexto 216">
              <a:extLst>
                <a:ext uri="{FF2B5EF4-FFF2-40B4-BE49-F238E27FC236}">
                  <a16:creationId xmlns:a16="http://schemas.microsoft.com/office/drawing/2014/main" id="{AB3C5E9E-DA31-2363-E5ED-6961A12B0D66}"/>
                </a:ext>
              </a:extLst>
            </p:cNvPr>
            <p:cNvSpPr txBox="1"/>
            <p:nvPr/>
          </p:nvSpPr>
          <p:spPr>
            <a:xfrm>
              <a:off x="3761055" y="4020539"/>
              <a:ext cx="511672" cy="349045"/>
            </a:xfrm>
            <a:prstGeom prst="rect">
              <a:avLst/>
            </a:prstGeom>
            <a:noFill/>
          </p:spPr>
          <p:txBody>
            <a:bodyPr wrap="none" rtlCol="0">
              <a:spAutoFit/>
            </a:bodyPr>
            <a:lstStyle/>
            <a:p>
              <a:r>
                <a:rPr lang="pt-BR" dirty="0"/>
                <a:t>*</a:t>
              </a:r>
            </a:p>
          </p:txBody>
        </p:sp>
        <p:sp>
          <p:nvSpPr>
            <p:cNvPr id="218" name="CaixaDeTexto 217">
              <a:extLst>
                <a:ext uri="{FF2B5EF4-FFF2-40B4-BE49-F238E27FC236}">
                  <a16:creationId xmlns:a16="http://schemas.microsoft.com/office/drawing/2014/main" id="{DA106DE1-D707-A7E3-72A7-12FCF3A43D25}"/>
                </a:ext>
              </a:extLst>
            </p:cNvPr>
            <p:cNvSpPr txBox="1"/>
            <p:nvPr/>
          </p:nvSpPr>
          <p:spPr>
            <a:xfrm>
              <a:off x="4088043" y="4020539"/>
              <a:ext cx="511672" cy="349045"/>
            </a:xfrm>
            <a:prstGeom prst="rect">
              <a:avLst/>
            </a:prstGeom>
            <a:noFill/>
          </p:spPr>
          <p:txBody>
            <a:bodyPr wrap="none" rtlCol="0">
              <a:spAutoFit/>
            </a:bodyPr>
            <a:lstStyle/>
            <a:p>
              <a:r>
                <a:rPr lang="pt-BR" dirty="0"/>
                <a:t>*</a:t>
              </a:r>
            </a:p>
          </p:txBody>
        </p:sp>
        <p:sp>
          <p:nvSpPr>
            <p:cNvPr id="219" name="CaixaDeTexto 218">
              <a:extLst>
                <a:ext uri="{FF2B5EF4-FFF2-40B4-BE49-F238E27FC236}">
                  <a16:creationId xmlns:a16="http://schemas.microsoft.com/office/drawing/2014/main" id="{756E9E0B-3249-9CFF-200D-7CAD780CCBC9}"/>
                </a:ext>
              </a:extLst>
            </p:cNvPr>
            <p:cNvSpPr txBox="1"/>
            <p:nvPr/>
          </p:nvSpPr>
          <p:spPr>
            <a:xfrm>
              <a:off x="6162514" y="4020539"/>
              <a:ext cx="511672" cy="349045"/>
            </a:xfrm>
            <a:prstGeom prst="rect">
              <a:avLst/>
            </a:prstGeom>
            <a:noFill/>
          </p:spPr>
          <p:txBody>
            <a:bodyPr wrap="none" rtlCol="0">
              <a:spAutoFit/>
            </a:bodyPr>
            <a:lstStyle/>
            <a:p>
              <a:r>
                <a:rPr lang="pt-BR" dirty="0"/>
                <a:t>*</a:t>
              </a:r>
            </a:p>
          </p:txBody>
        </p:sp>
        <p:sp>
          <p:nvSpPr>
            <p:cNvPr id="220" name="CaixaDeTexto 219">
              <a:extLst>
                <a:ext uri="{FF2B5EF4-FFF2-40B4-BE49-F238E27FC236}">
                  <a16:creationId xmlns:a16="http://schemas.microsoft.com/office/drawing/2014/main" id="{7CAC2C73-AD92-1515-FBD4-4B4C50CC7718}"/>
                </a:ext>
              </a:extLst>
            </p:cNvPr>
            <p:cNvSpPr txBox="1"/>
            <p:nvPr/>
          </p:nvSpPr>
          <p:spPr>
            <a:xfrm>
              <a:off x="6500262" y="4020539"/>
              <a:ext cx="511672" cy="349045"/>
            </a:xfrm>
            <a:prstGeom prst="rect">
              <a:avLst/>
            </a:prstGeom>
            <a:noFill/>
          </p:spPr>
          <p:txBody>
            <a:bodyPr wrap="none" rtlCol="0">
              <a:spAutoFit/>
            </a:bodyPr>
            <a:lstStyle/>
            <a:p>
              <a:r>
                <a:rPr lang="pt-BR" dirty="0"/>
                <a:t>*</a:t>
              </a:r>
            </a:p>
          </p:txBody>
        </p:sp>
        <p:sp>
          <p:nvSpPr>
            <p:cNvPr id="221" name="CaixaDeTexto 220">
              <a:extLst>
                <a:ext uri="{FF2B5EF4-FFF2-40B4-BE49-F238E27FC236}">
                  <a16:creationId xmlns:a16="http://schemas.microsoft.com/office/drawing/2014/main" id="{526E80F7-D0B2-74DC-FA47-48BAE445322B}"/>
                </a:ext>
              </a:extLst>
            </p:cNvPr>
            <p:cNvSpPr txBox="1"/>
            <p:nvPr/>
          </p:nvSpPr>
          <p:spPr>
            <a:xfrm>
              <a:off x="6838011" y="4020539"/>
              <a:ext cx="511672" cy="349045"/>
            </a:xfrm>
            <a:prstGeom prst="rect">
              <a:avLst/>
            </a:prstGeom>
            <a:noFill/>
          </p:spPr>
          <p:txBody>
            <a:bodyPr wrap="none" rtlCol="0">
              <a:spAutoFit/>
            </a:bodyPr>
            <a:lstStyle/>
            <a:p>
              <a:r>
                <a:rPr lang="pt-BR" dirty="0"/>
                <a:t>*</a:t>
              </a:r>
            </a:p>
          </p:txBody>
        </p:sp>
        <p:sp>
          <p:nvSpPr>
            <p:cNvPr id="222" name="CaixaDeTexto 221">
              <a:extLst>
                <a:ext uri="{FF2B5EF4-FFF2-40B4-BE49-F238E27FC236}">
                  <a16:creationId xmlns:a16="http://schemas.microsoft.com/office/drawing/2014/main" id="{51B91561-DE05-F544-2BC4-8CEE0EB0416C}"/>
                </a:ext>
              </a:extLst>
            </p:cNvPr>
            <p:cNvSpPr txBox="1"/>
            <p:nvPr/>
          </p:nvSpPr>
          <p:spPr>
            <a:xfrm>
              <a:off x="7175759" y="4020539"/>
              <a:ext cx="511672" cy="349045"/>
            </a:xfrm>
            <a:prstGeom prst="rect">
              <a:avLst/>
            </a:prstGeom>
            <a:noFill/>
          </p:spPr>
          <p:txBody>
            <a:bodyPr wrap="none" rtlCol="0">
              <a:spAutoFit/>
            </a:bodyPr>
            <a:lstStyle/>
            <a:p>
              <a:r>
                <a:rPr lang="pt-BR" dirty="0"/>
                <a:t>*</a:t>
              </a:r>
            </a:p>
          </p:txBody>
        </p:sp>
        <p:sp>
          <p:nvSpPr>
            <p:cNvPr id="223" name="CaixaDeTexto 222">
              <a:extLst>
                <a:ext uri="{FF2B5EF4-FFF2-40B4-BE49-F238E27FC236}">
                  <a16:creationId xmlns:a16="http://schemas.microsoft.com/office/drawing/2014/main" id="{A90D5A09-DCB4-1B2A-9446-2F059824E755}"/>
                </a:ext>
              </a:extLst>
            </p:cNvPr>
            <p:cNvSpPr txBox="1"/>
            <p:nvPr/>
          </p:nvSpPr>
          <p:spPr>
            <a:xfrm>
              <a:off x="7513501" y="4020539"/>
              <a:ext cx="511672" cy="349045"/>
            </a:xfrm>
            <a:prstGeom prst="rect">
              <a:avLst/>
            </a:prstGeom>
            <a:noFill/>
          </p:spPr>
          <p:txBody>
            <a:bodyPr wrap="none" rtlCol="0">
              <a:spAutoFit/>
            </a:bodyPr>
            <a:lstStyle/>
            <a:p>
              <a:r>
                <a:rPr lang="pt-BR" dirty="0"/>
                <a:t>*</a:t>
              </a:r>
            </a:p>
          </p:txBody>
        </p:sp>
      </p:grpSp>
    </p:spTree>
    <p:extLst>
      <p:ext uri="{BB962C8B-B14F-4D97-AF65-F5344CB8AC3E}">
        <p14:creationId xmlns:p14="http://schemas.microsoft.com/office/powerpoint/2010/main" val="23767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8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8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8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8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8" grpId="0"/>
      <p:bldP spid="6" grpId="0"/>
      <p:bldP spid="1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a:bodyPr>
          <a:lstStyle/>
          <a:p>
            <a:r>
              <a:rPr lang="en-US" dirty="0"/>
              <a:t>Running example: body sensor network</a:t>
            </a:r>
          </a:p>
        </p:txBody>
      </p:sp>
      <p:pic>
        <p:nvPicPr>
          <p:cNvPr id="2054" name="Picture 6">
            <a:extLst>
              <a:ext uri="{FF2B5EF4-FFF2-40B4-BE49-F238E27FC236}">
                <a16:creationId xmlns:a16="http://schemas.microsoft.com/office/drawing/2014/main" id="{31213CE8-B297-4A43-A4F1-299EB1EC5C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0304" y="641350"/>
            <a:ext cx="4385884" cy="3651249"/>
          </a:xfrm>
          <a:prstGeom prst="rect">
            <a:avLst/>
          </a:prstGeom>
          <a:solidFill>
            <a:srgbClr val="FFFFFF"/>
          </a:solidFill>
        </p:spPr>
      </p:pic>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pic>
        <p:nvPicPr>
          <p:cNvPr id="3" name="Imagem 2" descr="Texto, Quadro de comunicações&#10;&#10;Descrição gerada automaticamente">
            <a:extLst>
              <a:ext uri="{FF2B5EF4-FFF2-40B4-BE49-F238E27FC236}">
                <a16:creationId xmlns:a16="http://schemas.microsoft.com/office/drawing/2014/main" id="{1905B710-6478-FC7C-3F26-6450CAACD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755009"/>
            <a:ext cx="11029617" cy="3473042"/>
          </a:xfrm>
          <a:prstGeom prst="rect">
            <a:avLst/>
          </a:prstGeom>
        </p:spPr>
      </p:pic>
      <p:sp>
        <p:nvSpPr>
          <p:cNvPr id="2" name="Espaço Reservado para Número de Slide 1">
            <a:extLst>
              <a:ext uri="{FF2B5EF4-FFF2-40B4-BE49-F238E27FC236}">
                <a16:creationId xmlns:a16="http://schemas.microsoft.com/office/drawing/2014/main" id="{85B1F5D2-4F21-7E5F-81F9-39502B12BDA1}"/>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1026" name="Picture 2" descr="Top 6 Health Monitoring Devices, Health Devices And Health Gadgets">
            <a:extLst>
              <a:ext uri="{FF2B5EF4-FFF2-40B4-BE49-F238E27FC236}">
                <a16:creationId xmlns:a16="http://schemas.microsoft.com/office/drawing/2014/main" id="{2DAB4292-AAFC-672C-423A-E597CEC902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 t="27926" r="-25" b="17312"/>
          <a:stretch/>
        </p:blipFill>
        <p:spPr bwMode="auto">
          <a:xfrm>
            <a:off x="581190" y="755010"/>
            <a:ext cx="11029616" cy="347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53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DC9DF5B-EF24-7FBB-811E-C8C3D177FFCE}"/>
              </a:ext>
            </a:extLst>
          </p:cNvPr>
          <p:cNvPicPr>
            <a:picLocks noChangeAspect="1"/>
          </p:cNvPicPr>
          <p:nvPr/>
        </p:nvPicPr>
        <p:blipFill>
          <a:blip r:embed="rId3"/>
          <a:stretch>
            <a:fillRect/>
          </a:stretch>
        </p:blipFill>
        <p:spPr>
          <a:xfrm>
            <a:off x="4734243" y="1464800"/>
            <a:ext cx="6986747" cy="4223657"/>
          </a:xfrm>
          <a:prstGeom prst="rect">
            <a:avLst/>
          </a:prstGeom>
        </p:spPr>
      </p:pic>
      <p:sp>
        <p:nvSpPr>
          <p:cNvPr id="6" name="Título 1">
            <a:extLst>
              <a:ext uri="{FF2B5EF4-FFF2-40B4-BE49-F238E27FC236}">
                <a16:creationId xmlns:a16="http://schemas.microsoft.com/office/drawing/2014/main" id="{52238BC5-302F-49F0-8D0B-5C4D0A63CAD8}"/>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Body sensor network</a:t>
            </a:r>
          </a:p>
        </p:txBody>
      </p:sp>
      <p:sp>
        <p:nvSpPr>
          <p:cNvPr id="2" name="Espaço Reservado para Número de Slide 1">
            <a:extLst>
              <a:ext uri="{FF2B5EF4-FFF2-40B4-BE49-F238E27FC236}">
                <a16:creationId xmlns:a16="http://schemas.microsoft.com/office/drawing/2014/main" id="{D533A902-5B7F-ED86-DB56-18FBA6D1B659}"/>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51" name="Imagem 50">
            <a:extLst>
              <a:ext uri="{FF2B5EF4-FFF2-40B4-BE49-F238E27FC236}">
                <a16:creationId xmlns:a16="http://schemas.microsoft.com/office/drawing/2014/main" id="{68FCE42D-B981-71E5-E332-B2EAB6595739}"/>
              </a:ext>
            </a:extLst>
          </p:cNvPr>
          <p:cNvPicPr>
            <a:picLocks noChangeAspect="1"/>
          </p:cNvPicPr>
          <p:nvPr/>
        </p:nvPicPr>
        <p:blipFill>
          <a:blip r:embed="rId4"/>
          <a:stretch>
            <a:fillRect/>
          </a:stretch>
        </p:blipFill>
        <p:spPr>
          <a:xfrm>
            <a:off x="571740" y="1638034"/>
            <a:ext cx="3248792" cy="2440480"/>
          </a:xfrm>
          <a:prstGeom prst="rect">
            <a:avLst/>
          </a:prstGeom>
        </p:spPr>
      </p:pic>
      <p:sp>
        <p:nvSpPr>
          <p:cNvPr id="5" name="Retângulo 4">
            <a:extLst>
              <a:ext uri="{FF2B5EF4-FFF2-40B4-BE49-F238E27FC236}">
                <a16:creationId xmlns:a16="http://schemas.microsoft.com/office/drawing/2014/main" id="{07CE5030-D7CB-499A-9549-ED9EB8A246B3}"/>
              </a:ext>
            </a:extLst>
          </p:cNvPr>
          <p:cNvSpPr/>
          <p:nvPr/>
        </p:nvSpPr>
        <p:spPr>
          <a:xfrm>
            <a:off x="4734243" y="4344671"/>
            <a:ext cx="6876567" cy="33528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Agrupar 9">
            <a:extLst>
              <a:ext uri="{FF2B5EF4-FFF2-40B4-BE49-F238E27FC236}">
                <a16:creationId xmlns:a16="http://schemas.microsoft.com/office/drawing/2014/main" id="{D91A334C-0F9D-F486-ECEF-C983FBFAD7CA}"/>
              </a:ext>
            </a:extLst>
          </p:cNvPr>
          <p:cNvGrpSpPr/>
          <p:nvPr/>
        </p:nvGrpSpPr>
        <p:grpSpPr>
          <a:xfrm>
            <a:off x="9284419" y="4736027"/>
            <a:ext cx="2326391" cy="1358762"/>
            <a:chOff x="581191" y="3676649"/>
            <a:chExt cx="2326391" cy="1358762"/>
          </a:xfrm>
        </p:grpSpPr>
        <p:sp>
          <p:nvSpPr>
            <p:cNvPr id="11" name="Retângulo 10">
              <a:extLst>
                <a:ext uri="{FF2B5EF4-FFF2-40B4-BE49-F238E27FC236}">
                  <a16:creationId xmlns:a16="http://schemas.microsoft.com/office/drawing/2014/main" id="{ABC7DE2E-88D7-F75A-DE90-653FE53E2171}"/>
                </a:ext>
              </a:extLst>
            </p:cNvPr>
            <p:cNvSpPr/>
            <p:nvPr/>
          </p:nvSpPr>
          <p:spPr>
            <a:xfrm>
              <a:off x="581192" y="3676649"/>
              <a:ext cx="2326390"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P7</a:t>
              </a:r>
              <a:endParaRPr lang="en-US" dirty="0"/>
            </a:p>
          </p:txBody>
        </p:sp>
        <p:sp>
          <p:nvSpPr>
            <p:cNvPr id="12" name="Retângulo 11">
              <a:extLst>
                <a:ext uri="{FF2B5EF4-FFF2-40B4-BE49-F238E27FC236}">
                  <a16:creationId xmlns:a16="http://schemas.microsoft.com/office/drawing/2014/main" id="{6A542B12-3FB6-75C5-EBDA-B905501EF459}"/>
                </a:ext>
              </a:extLst>
            </p:cNvPr>
            <p:cNvSpPr/>
            <p:nvPr/>
          </p:nvSpPr>
          <p:spPr>
            <a:xfrm>
              <a:off x="581191" y="4121011"/>
              <a:ext cx="2326389" cy="9144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2F5597"/>
                  </a:solidFill>
                </a:rPr>
                <a:t>Whenever a sensor node has collected data, then,</a:t>
              </a:r>
              <a:r>
                <a:rPr lang="en-US" sz="1400" dirty="0">
                  <a:solidFill>
                    <a:srgbClr val="FF0000"/>
                  </a:solidFill>
                </a:rPr>
                <a:t> in 2 seconds</a:t>
              </a:r>
              <a:r>
                <a:rPr lang="en-US" sz="1400" dirty="0">
                  <a:solidFill>
                    <a:srgbClr val="2F5597"/>
                  </a:solidFill>
                </a:rPr>
                <a:t>, the central node will process it.</a:t>
              </a:r>
            </a:p>
          </p:txBody>
        </p:sp>
      </p:grpSp>
      <p:pic>
        <p:nvPicPr>
          <p:cNvPr id="14" name="Imagem 13">
            <a:extLst>
              <a:ext uri="{FF2B5EF4-FFF2-40B4-BE49-F238E27FC236}">
                <a16:creationId xmlns:a16="http://schemas.microsoft.com/office/drawing/2014/main" id="{7D36666C-6F67-4B5A-474F-417518A1E917}"/>
              </a:ext>
            </a:extLst>
          </p:cNvPr>
          <p:cNvPicPr>
            <a:picLocks noChangeAspect="1"/>
          </p:cNvPicPr>
          <p:nvPr/>
        </p:nvPicPr>
        <p:blipFill>
          <a:blip r:embed="rId5"/>
          <a:stretch>
            <a:fillRect/>
          </a:stretch>
        </p:blipFill>
        <p:spPr>
          <a:xfrm>
            <a:off x="769399" y="4294289"/>
            <a:ext cx="2853475" cy="1278889"/>
          </a:xfrm>
          <a:prstGeom prst="rect">
            <a:avLst/>
          </a:prstGeom>
        </p:spPr>
      </p:pic>
      <p:sp>
        <p:nvSpPr>
          <p:cNvPr id="15" name="Retângulo 14">
            <a:extLst>
              <a:ext uri="{FF2B5EF4-FFF2-40B4-BE49-F238E27FC236}">
                <a16:creationId xmlns:a16="http://schemas.microsoft.com/office/drawing/2014/main" id="{9F55F134-7426-3605-5241-29B5255ADD18}"/>
              </a:ext>
            </a:extLst>
          </p:cNvPr>
          <p:cNvSpPr/>
          <p:nvPr/>
        </p:nvSpPr>
        <p:spPr>
          <a:xfrm>
            <a:off x="502995" y="5543589"/>
            <a:ext cx="3386283"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P7 observer template </a:t>
            </a:r>
          </a:p>
          <a:p>
            <a:pPr algn="ctr"/>
            <a:r>
              <a:rPr lang="en-US" sz="1200" dirty="0">
                <a:solidFill>
                  <a:srgbClr val="465359"/>
                </a:solidFill>
              </a:rPr>
              <a:t>Timed Response Globally pattern</a:t>
            </a:r>
            <a:endParaRPr lang="en-US" sz="1600" dirty="0">
              <a:solidFill>
                <a:srgbClr val="465359"/>
              </a:solidFill>
            </a:endParaRPr>
          </a:p>
        </p:txBody>
      </p:sp>
      <p:sp>
        <p:nvSpPr>
          <p:cNvPr id="16" name="Retângulo 15">
            <a:extLst>
              <a:ext uri="{FF2B5EF4-FFF2-40B4-BE49-F238E27FC236}">
                <a16:creationId xmlns:a16="http://schemas.microsoft.com/office/drawing/2014/main" id="{4A078911-0617-5BDD-69E9-759FB31200DC}"/>
              </a:ext>
            </a:extLst>
          </p:cNvPr>
          <p:cNvSpPr/>
          <p:nvPr/>
        </p:nvSpPr>
        <p:spPr>
          <a:xfrm>
            <a:off x="6534475" y="5846556"/>
            <a:ext cx="3386283"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BSN Properties </a:t>
            </a:r>
          </a:p>
        </p:txBody>
      </p:sp>
      <p:sp>
        <p:nvSpPr>
          <p:cNvPr id="4" name="CaixaDeTexto 3">
            <a:extLst>
              <a:ext uri="{FF2B5EF4-FFF2-40B4-BE49-F238E27FC236}">
                <a16:creationId xmlns:a16="http://schemas.microsoft.com/office/drawing/2014/main" id="{6C9BCE89-382F-825A-59B0-9127E53B01FB}"/>
              </a:ext>
            </a:extLst>
          </p:cNvPr>
          <p:cNvSpPr txBox="1"/>
          <p:nvPr/>
        </p:nvSpPr>
        <p:spPr>
          <a:xfrm>
            <a:off x="5005983" y="6146756"/>
            <a:ext cx="6443266" cy="338554"/>
          </a:xfrm>
          <a:prstGeom prst="rect">
            <a:avLst/>
          </a:prstGeom>
          <a:noFill/>
        </p:spPr>
        <p:txBody>
          <a:bodyPr wrap="square">
            <a:spAutoFit/>
          </a:bodyPr>
          <a:lstStyle/>
          <a:p>
            <a:pPr algn="ctr"/>
            <a:r>
              <a:rPr lang="en-US" sz="800" dirty="0">
                <a:solidFill>
                  <a:srgbClr val="465359"/>
                </a:solidFill>
              </a:rPr>
              <a:t>Arthur Rodrigues, Ricardo D. Caldas, </a:t>
            </a:r>
            <a:r>
              <a:rPr lang="en-US" sz="800" dirty="0" err="1">
                <a:solidFill>
                  <a:srgbClr val="465359"/>
                </a:solidFill>
              </a:rPr>
              <a:t>Genaína</a:t>
            </a:r>
            <a:r>
              <a:rPr lang="en-US" sz="800" dirty="0">
                <a:solidFill>
                  <a:srgbClr val="465359"/>
                </a:solidFill>
              </a:rPr>
              <a:t> N. Rodrigues, Thomas Vogel, and Patrizio </a:t>
            </a:r>
            <a:r>
              <a:rPr lang="en-US" sz="800" dirty="0" err="1">
                <a:solidFill>
                  <a:srgbClr val="465359"/>
                </a:solidFill>
              </a:rPr>
              <a:t>Pelliccione</a:t>
            </a:r>
            <a:r>
              <a:rPr lang="en-US" sz="800" dirty="0">
                <a:solidFill>
                  <a:srgbClr val="465359"/>
                </a:solidFill>
              </a:rPr>
              <a:t>. 2018. A learning approach to enhance assurances for real-time self-adaptive systems. In Proc. SEAMS '18.ACM, NY, USA, 206–216.</a:t>
            </a:r>
            <a:endParaRPr lang="en-US" sz="1000" dirty="0">
              <a:solidFill>
                <a:srgbClr val="465359"/>
              </a:solidFill>
            </a:endParaRPr>
          </a:p>
        </p:txBody>
      </p:sp>
      <p:sp>
        <p:nvSpPr>
          <p:cNvPr id="7" name="CaixaDeTexto 6">
            <a:extLst>
              <a:ext uri="{FF2B5EF4-FFF2-40B4-BE49-F238E27FC236}">
                <a16:creationId xmlns:a16="http://schemas.microsoft.com/office/drawing/2014/main" id="{8AF4EB3A-4D53-B326-E049-9EB16999854D}"/>
              </a:ext>
            </a:extLst>
          </p:cNvPr>
          <p:cNvSpPr txBox="1"/>
          <p:nvPr/>
        </p:nvSpPr>
        <p:spPr>
          <a:xfrm>
            <a:off x="442779" y="6018428"/>
            <a:ext cx="3506714" cy="584775"/>
          </a:xfrm>
          <a:prstGeom prst="rect">
            <a:avLst/>
          </a:prstGeom>
          <a:noFill/>
        </p:spPr>
        <p:txBody>
          <a:bodyPr wrap="square">
            <a:spAutoFit/>
          </a:bodyPr>
          <a:lstStyle/>
          <a:p>
            <a:pPr algn="ctr"/>
            <a:r>
              <a:rPr lang="en-US" sz="800" dirty="0">
                <a:solidFill>
                  <a:srgbClr val="465359"/>
                </a:solidFill>
              </a:rPr>
              <a:t>Thomas Vogel, Marc </a:t>
            </a:r>
            <a:r>
              <a:rPr lang="en-US" sz="800" dirty="0" err="1">
                <a:solidFill>
                  <a:srgbClr val="465359"/>
                </a:solidFill>
              </a:rPr>
              <a:t>Carwehl</a:t>
            </a:r>
            <a:r>
              <a:rPr lang="en-US" sz="800" dirty="0">
                <a:solidFill>
                  <a:srgbClr val="465359"/>
                </a:solidFill>
              </a:rPr>
              <a:t>, </a:t>
            </a:r>
            <a:r>
              <a:rPr lang="en-US" sz="800" dirty="0" err="1">
                <a:solidFill>
                  <a:srgbClr val="465359"/>
                </a:solidFill>
              </a:rPr>
              <a:t>Genaína</a:t>
            </a:r>
            <a:r>
              <a:rPr lang="en-US" sz="800" dirty="0">
                <a:solidFill>
                  <a:srgbClr val="465359"/>
                </a:solidFill>
              </a:rPr>
              <a:t> Nunes Rodrigues, Lars </a:t>
            </a:r>
            <a:r>
              <a:rPr lang="en-US" sz="800" dirty="0" err="1">
                <a:solidFill>
                  <a:srgbClr val="465359"/>
                </a:solidFill>
              </a:rPr>
              <a:t>Grunske</a:t>
            </a:r>
            <a:r>
              <a:rPr lang="en-US" sz="800" dirty="0">
                <a:solidFill>
                  <a:srgbClr val="465359"/>
                </a:solidFill>
              </a:rPr>
              <a:t>, A property specification pattern catalog for real-time system verification with UPPAAL, Information and Software Technology, Volume 154, 2023, 107100, ISSN 0950-5849,</a:t>
            </a:r>
            <a:endParaRPr lang="en-US" sz="1000" dirty="0">
              <a:solidFill>
                <a:srgbClr val="465359"/>
              </a:solidFill>
            </a:endParaRPr>
          </a:p>
        </p:txBody>
      </p:sp>
    </p:spTree>
    <p:extLst>
      <p:ext uri="{BB962C8B-B14F-4D97-AF65-F5344CB8AC3E}">
        <p14:creationId xmlns:p14="http://schemas.microsoft.com/office/powerpoint/2010/main" val="16097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AA1D6-A86E-4064-8710-0D1074C8EFA8}"/>
              </a:ext>
            </a:extLst>
          </p:cNvPr>
          <p:cNvSpPr>
            <a:spLocks noGrp="1"/>
          </p:cNvSpPr>
          <p:nvPr>
            <p:ph type="title"/>
          </p:nvPr>
        </p:nvSpPr>
        <p:spPr/>
        <p:txBody>
          <a:bodyPr/>
          <a:lstStyle/>
          <a:p>
            <a:r>
              <a:rPr lang="pt-BR" dirty="0" err="1"/>
              <a:t>Summary</a:t>
            </a:r>
            <a:endParaRPr lang="pt-BR" dirty="0"/>
          </a:p>
        </p:txBody>
      </p:sp>
      <p:sp>
        <p:nvSpPr>
          <p:cNvPr id="3" name="Espaço Reservado para Conteúdo 2">
            <a:extLst>
              <a:ext uri="{FF2B5EF4-FFF2-40B4-BE49-F238E27FC236}">
                <a16:creationId xmlns:a16="http://schemas.microsoft.com/office/drawing/2014/main" id="{16A0FB48-477F-4F9F-9486-27771B03635F}"/>
              </a:ext>
            </a:extLst>
          </p:cNvPr>
          <p:cNvSpPr>
            <a:spLocks noGrp="1"/>
          </p:cNvSpPr>
          <p:nvPr>
            <p:ph idx="1"/>
          </p:nvPr>
        </p:nvSpPr>
        <p:spPr>
          <a:xfrm>
            <a:off x="4900928" y="635000"/>
            <a:ext cx="6650991" cy="5821916"/>
          </a:xfrm>
        </p:spPr>
        <p:txBody>
          <a:bodyPr/>
          <a:lstStyle/>
          <a:p>
            <a:r>
              <a:rPr lang="en-US" dirty="0"/>
              <a:t>Introduction</a:t>
            </a:r>
          </a:p>
          <a:p>
            <a:r>
              <a:rPr lang="en-US" dirty="0"/>
              <a:t>Background</a:t>
            </a:r>
          </a:p>
          <a:p>
            <a:r>
              <a:rPr lang="en-US" dirty="0"/>
              <a:t>Running Example: BSN</a:t>
            </a:r>
          </a:p>
          <a:p>
            <a:r>
              <a:rPr lang="en-US" dirty="0"/>
              <a:t>Methodology</a:t>
            </a:r>
          </a:p>
          <a:p>
            <a:r>
              <a:rPr lang="en-US" dirty="0"/>
              <a:t>Related Work</a:t>
            </a:r>
          </a:p>
          <a:p>
            <a:r>
              <a:rPr lang="en-US" dirty="0"/>
              <a:t>Evaluation</a:t>
            </a:r>
          </a:p>
          <a:p>
            <a:r>
              <a:rPr lang="en-US" dirty="0"/>
              <a:t>Conclusion</a:t>
            </a:r>
          </a:p>
        </p:txBody>
      </p:sp>
      <p:sp>
        <p:nvSpPr>
          <p:cNvPr id="4" name="Espaço Reservado para Texto 3">
            <a:extLst>
              <a:ext uri="{FF2B5EF4-FFF2-40B4-BE49-F238E27FC236}">
                <a16:creationId xmlns:a16="http://schemas.microsoft.com/office/drawing/2014/main" id="{D95C47F2-007A-4524-A053-A58A1E79F3DE}"/>
              </a:ext>
            </a:extLst>
          </p:cNvPr>
          <p:cNvSpPr>
            <a:spLocks noGrp="1"/>
          </p:cNvSpPr>
          <p:nvPr>
            <p:ph type="body" sz="half" idx="2"/>
          </p:nvPr>
        </p:nvSpPr>
        <p:spPr/>
        <p:txBody>
          <a:bodyPr/>
          <a:lstStyle/>
          <a:p>
            <a:endParaRPr lang="pt-BR"/>
          </a:p>
        </p:txBody>
      </p:sp>
      <p:sp>
        <p:nvSpPr>
          <p:cNvPr id="6" name="Espaço Reservado para Número de Slide 5">
            <a:extLst>
              <a:ext uri="{FF2B5EF4-FFF2-40B4-BE49-F238E27FC236}">
                <a16:creationId xmlns:a16="http://schemas.microsoft.com/office/drawing/2014/main" id="{7B11A359-C26B-8352-8122-F65FABAA3C89}"/>
              </a:ext>
            </a:extLst>
          </p:cNvPr>
          <p:cNvSpPr>
            <a:spLocks noGrp="1"/>
          </p:cNvSpPr>
          <p:nvPr>
            <p:ph type="sldNum" sz="quarter" idx="12"/>
          </p:nvPr>
        </p:nvSpPr>
        <p:spPr/>
        <p:txBody>
          <a:bodyPr/>
          <a:lstStyle/>
          <a:p>
            <a:pPr rtl="0"/>
            <a:fld id="{3A98EE3D-8CD1-4C3F-BD1C-C98C9596463C}" type="slidenum">
              <a:rPr lang="en-US" smtClean="0"/>
              <a:pPr rtl="0"/>
              <a:t>2</a:t>
            </a:fld>
            <a:endParaRPr lang="en-US" dirty="0"/>
          </a:p>
        </p:txBody>
      </p:sp>
    </p:spTree>
    <p:extLst>
      <p:ext uri="{BB962C8B-B14F-4D97-AF65-F5344CB8AC3E}">
        <p14:creationId xmlns:p14="http://schemas.microsoft.com/office/powerpoint/2010/main" val="175096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fontScale="90000"/>
          </a:bodyPr>
          <a:lstStyle/>
          <a:p>
            <a:r>
              <a:rPr lang="en-US" dirty="0"/>
              <a:t>Enhancing Property Specification of Cyber-Physical </a:t>
            </a:r>
            <a:br>
              <a:rPr lang="en-US" dirty="0"/>
            </a:br>
            <a:r>
              <a:rPr lang="en-US" dirty="0"/>
              <a:t>Systems using Negative Selection</a:t>
            </a:r>
          </a:p>
        </p:txBody>
      </p:sp>
      <p:pic>
        <p:nvPicPr>
          <p:cNvPr id="2054" name="Picture 6">
            <a:extLst>
              <a:ext uri="{FF2B5EF4-FFF2-40B4-BE49-F238E27FC236}">
                <a16:creationId xmlns:a16="http://schemas.microsoft.com/office/drawing/2014/main" id="{31213CE8-B297-4A43-A4F1-299EB1EC5C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0304" y="641350"/>
            <a:ext cx="4385884" cy="3651249"/>
          </a:xfrm>
          <a:prstGeom prst="rect">
            <a:avLst/>
          </a:prstGeom>
          <a:solidFill>
            <a:srgbClr val="FFFFFF"/>
          </a:solidFill>
        </p:spPr>
      </p:pic>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pic>
        <p:nvPicPr>
          <p:cNvPr id="3" name="Imagem 2" descr="Texto, Quadro de comunicações&#10;&#10;Descrição gerada automaticamente">
            <a:extLst>
              <a:ext uri="{FF2B5EF4-FFF2-40B4-BE49-F238E27FC236}">
                <a16:creationId xmlns:a16="http://schemas.microsoft.com/office/drawing/2014/main" id="{1905B710-6478-FC7C-3F26-6450CAACD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755009"/>
            <a:ext cx="11029617" cy="3473042"/>
          </a:xfrm>
          <a:prstGeom prst="rect">
            <a:avLst/>
          </a:prstGeom>
        </p:spPr>
      </p:pic>
      <p:sp>
        <p:nvSpPr>
          <p:cNvPr id="2" name="Espaço Reservado para Número de Slide 1">
            <a:extLst>
              <a:ext uri="{FF2B5EF4-FFF2-40B4-BE49-F238E27FC236}">
                <a16:creationId xmlns:a16="http://schemas.microsoft.com/office/drawing/2014/main" id="{85B1F5D2-4F21-7E5F-81F9-39502B12BDA1}"/>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spTree>
    <p:extLst>
      <p:ext uri="{BB962C8B-B14F-4D97-AF65-F5344CB8AC3E}">
        <p14:creationId xmlns:p14="http://schemas.microsoft.com/office/powerpoint/2010/main" val="2007328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8BE9258-3D4A-BA63-BAC6-94BFAFBBFCB2}"/>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
        <p:nvSpPr>
          <p:cNvPr id="2" name="Retângulo 1">
            <a:extLst>
              <a:ext uri="{FF2B5EF4-FFF2-40B4-BE49-F238E27FC236}">
                <a16:creationId xmlns:a16="http://schemas.microsoft.com/office/drawing/2014/main" id="{438D4C2F-C0C1-0427-7720-78680242FD6C}"/>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6" name="Imagem 5">
            <a:extLst>
              <a:ext uri="{FF2B5EF4-FFF2-40B4-BE49-F238E27FC236}">
                <a16:creationId xmlns:a16="http://schemas.microsoft.com/office/drawing/2014/main" id="{1ECFDF41-3141-D7AB-0BA3-1A1A87D47717}"/>
              </a:ext>
            </a:extLst>
          </p:cNvPr>
          <p:cNvPicPr>
            <a:picLocks noChangeAspect="1"/>
          </p:cNvPicPr>
          <p:nvPr/>
        </p:nvPicPr>
        <p:blipFill>
          <a:blip r:embed="rId2"/>
          <a:stretch>
            <a:fillRect/>
          </a:stretch>
        </p:blipFill>
        <p:spPr>
          <a:xfrm>
            <a:off x="3661215" y="1947084"/>
            <a:ext cx="762446" cy="546396"/>
          </a:xfrm>
          <a:prstGeom prst="rect">
            <a:avLst/>
          </a:prstGeom>
        </p:spPr>
      </p:pic>
      <p:sp>
        <p:nvSpPr>
          <p:cNvPr id="13" name="Retângulo 12">
            <a:extLst>
              <a:ext uri="{FF2B5EF4-FFF2-40B4-BE49-F238E27FC236}">
                <a16:creationId xmlns:a16="http://schemas.microsoft.com/office/drawing/2014/main" id="{65A1D469-6D95-4A54-C0EE-F51902113C6A}"/>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14" name="Agrupar 13">
            <a:extLst>
              <a:ext uri="{FF2B5EF4-FFF2-40B4-BE49-F238E27FC236}">
                <a16:creationId xmlns:a16="http://schemas.microsoft.com/office/drawing/2014/main" id="{42EB85C2-5F7D-01F5-73FD-3F0441939620}"/>
              </a:ext>
            </a:extLst>
          </p:cNvPr>
          <p:cNvGrpSpPr/>
          <p:nvPr/>
        </p:nvGrpSpPr>
        <p:grpSpPr>
          <a:xfrm>
            <a:off x="3401634" y="2937707"/>
            <a:ext cx="1281608" cy="639984"/>
            <a:chOff x="2017263" y="2699246"/>
            <a:chExt cx="1281608" cy="639984"/>
          </a:xfrm>
        </p:grpSpPr>
        <p:sp>
          <p:nvSpPr>
            <p:cNvPr id="15" name="Retângulo 14">
              <a:extLst>
                <a:ext uri="{FF2B5EF4-FFF2-40B4-BE49-F238E27FC236}">
                  <a16:creationId xmlns:a16="http://schemas.microsoft.com/office/drawing/2014/main" id="{3F3D15AE-ECA8-6887-9C75-52E603D24EFA}"/>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16" name="Retângulo 15">
              <a:extLst>
                <a:ext uri="{FF2B5EF4-FFF2-40B4-BE49-F238E27FC236}">
                  <a16:creationId xmlns:a16="http://schemas.microsoft.com/office/drawing/2014/main" id="{D3D06816-25E0-06C1-CD6D-93C150B73A72}"/>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17" name="Triângulo isósceles 16">
            <a:extLst>
              <a:ext uri="{FF2B5EF4-FFF2-40B4-BE49-F238E27FC236}">
                <a16:creationId xmlns:a16="http://schemas.microsoft.com/office/drawing/2014/main" id="{53C2E1BF-3558-5728-1B0F-8C647C40E53D}"/>
              </a:ext>
            </a:extLst>
          </p:cNvPr>
          <p:cNvSpPr/>
          <p:nvPr/>
        </p:nvSpPr>
        <p:spPr>
          <a:xfrm rot="10800000">
            <a:off x="3508955" y="2810574"/>
            <a:ext cx="1066961"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ângulo isósceles 17">
            <a:extLst>
              <a:ext uri="{FF2B5EF4-FFF2-40B4-BE49-F238E27FC236}">
                <a16:creationId xmlns:a16="http://schemas.microsoft.com/office/drawing/2014/main" id="{EE2FE219-A2F8-B44D-7808-47F6D9AF6FEC}"/>
              </a:ext>
            </a:extLst>
          </p:cNvPr>
          <p:cNvSpPr/>
          <p:nvPr/>
        </p:nvSpPr>
        <p:spPr>
          <a:xfrm rot="5400000">
            <a:off x="4442235" y="2346909"/>
            <a:ext cx="690224"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BEE2C4FF-B674-BC90-F145-D606E6F6ECA2}"/>
              </a:ext>
            </a:extLst>
          </p:cNvPr>
          <p:cNvSpPr/>
          <p:nvPr/>
        </p:nvSpPr>
        <p:spPr>
          <a:xfrm>
            <a:off x="3328852" y="1847850"/>
            <a:ext cx="2780536" cy="187714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0" name="Triângulo isósceles 19">
            <a:extLst>
              <a:ext uri="{FF2B5EF4-FFF2-40B4-BE49-F238E27FC236}">
                <a16:creationId xmlns:a16="http://schemas.microsoft.com/office/drawing/2014/main" id="{1A26A0E1-B2EF-37FB-20CA-5050729650B7}"/>
              </a:ext>
            </a:extLst>
          </p:cNvPr>
          <p:cNvSpPr/>
          <p:nvPr/>
        </p:nvSpPr>
        <p:spPr>
          <a:xfrm rot="5400000">
            <a:off x="5504868" y="2689341"/>
            <a:ext cx="1880314"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20">
            <a:extLst>
              <a:ext uri="{FF2B5EF4-FFF2-40B4-BE49-F238E27FC236}">
                <a16:creationId xmlns:a16="http://schemas.microsoft.com/office/drawing/2014/main" id="{5E9C95AD-2F41-E318-B725-D5D069607920}"/>
              </a:ext>
            </a:extLst>
          </p:cNvPr>
          <p:cNvSpPr/>
          <p:nvPr/>
        </p:nvSpPr>
        <p:spPr>
          <a:xfrm>
            <a:off x="6818176" y="2288096"/>
            <a:ext cx="1669225" cy="917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22" name="Retângulo 21">
            <a:extLst>
              <a:ext uri="{FF2B5EF4-FFF2-40B4-BE49-F238E27FC236}">
                <a16:creationId xmlns:a16="http://schemas.microsoft.com/office/drawing/2014/main" id="{05DE790D-2EDF-7710-7EB9-EBFEE1E0B8BB}"/>
              </a:ext>
            </a:extLst>
          </p:cNvPr>
          <p:cNvSpPr/>
          <p:nvPr/>
        </p:nvSpPr>
        <p:spPr>
          <a:xfrm>
            <a:off x="6987699" y="2601396"/>
            <a:ext cx="1330178" cy="49543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23" name="Retângulo 22">
            <a:extLst>
              <a:ext uri="{FF2B5EF4-FFF2-40B4-BE49-F238E27FC236}">
                <a16:creationId xmlns:a16="http://schemas.microsoft.com/office/drawing/2014/main" id="{AC104334-55D5-A3BA-B5B5-C1C5865A3B91}"/>
              </a:ext>
            </a:extLst>
          </p:cNvPr>
          <p:cNvSpPr/>
          <p:nvPr/>
        </p:nvSpPr>
        <p:spPr>
          <a:xfrm>
            <a:off x="6686444" y="1682750"/>
            <a:ext cx="1932688" cy="217246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4" name="Retângulo 23">
            <a:extLst>
              <a:ext uri="{FF2B5EF4-FFF2-40B4-BE49-F238E27FC236}">
                <a16:creationId xmlns:a16="http://schemas.microsoft.com/office/drawing/2014/main" id="{56F1215A-CEF1-E677-6508-CDC8A8A8CA3C}"/>
              </a:ext>
            </a:extLst>
          </p:cNvPr>
          <p:cNvSpPr/>
          <p:nvPr/>
        </p:nvSpPr>
        <p:spPr>
          <a:xfrm>
            <a:off x="755571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25" name="Conector de Seta Reta 24">
            <a:extLst>
              <a:ext uri="{FF2B5EF4-FFF2-40B4-BE49-F238E27FC236}">
                <a16:creationId xmlns:a16="http://schemas.microsoft.com/office/drawing/2014/main" id="{E619A9F0-9809-77A5-2D1A-E616F8BCB15A}"/>
              </a:ext>
            </a:extLst>
          </p:cNvPr>
          <p:cNvCxnSpPr>
            <a:cxnSpLocks/>
            <a:endCxn id="24" idx="0"/>
          </p:cNvCxnSpPr>
          <p:nvPr/>
        </p:nvCxnSpPr>
        <p:spPr>
          <a:xfrm>
            <a:off x="7888763" y="3096826"/>
            <a:ext cx="0" cy="29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14D1369D-6536-722C-99F1-86B1E56095B1}"/>
              </a:ext>
            </a:extLst>
          </p:cNvPr>
          <p:cNvCxnSpPr>
            <a:cxnSpLocks/>
            <a:stCxn id="24" idx="2"/>
            <a:endCxn id="28" idx="0"/>
          </p:cNvCxnSpPr>
          <p:nvPr/>
        </p:nvCxnSpPr>
        <p:spPr>
          <a:xfrm flipH="1">
            <a:off x="788738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A546A5A0-B4AA-891F-D394-B14728A950B5}"/>
              </a:ext>
            </a:extLst>
          </p:cNvPr>
          <p:cNvGrpSpPr/>
          <p:nvPr/>
        </p:nvGrpSpPr>
        <p:grpSpPr>
          <a:xfrm>
            <a:off x="5373887" y="4616321"/>
            <a:ext cx="3121014" cy="1378664"/>
            <a:chOff x="3835525" y="4703790"/>
            <a:chExt cx="3121014" cy="1378664"/>
          </a:xfrm>
        </p:grpSpPr>
        <p:sp>
          <p:nvSpPr>
            <p:cNvPr id="28" name="Retângulo 27">
              <a:extLst>
                <a:ext uri="{FF2B5EF4-FFF2-40B4-BE49-F238E27FC236}">
                  <a16:creationId xmlns:a16="http://schemas.microsoft.com/office/drawing/2014/main" id="{29BAB707-A13D-D686-6A50-5B67EDA2EED0}"/>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9" name="Retângulo 28">
              <a:extLst>
                <a:ext uri="{FF2B5EF4-FFF2-40B4-BE49-F238E27FC236}">
                  <a16:creationId xmlns:a16="http://schemas.microsoft.com/office/drawing/2014/main" id="{6E735897-8333-C447-9C94-2A18C8BB2BFF}"/>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30" name="Triângulo isósceles 29">
              <a:extLst>
                <a:ext uri="{FF2B5EF4-FFF2-40B4-BE49-F238E27FC236}">
                  <a16:creationId xmlns:a16="http://schemas.microsoft.com/office/drawing/2014/main" id="{7B8FF972-0E3B-A301-4436-A13E9021F902}"/>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tângulo 30">
              <a:extLst>
                <a:ext uri="{FF2B5EF4-FFF2-40B4-BE49-F238E27FC236}">
                  <a16:creationId xmlns:a16="http://schemas.microsoft.com/office/drawing/2014/main" id="{DA2C83B2-D415-FAF1-900F-486326C31F7B}"/>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32" name="Retângulo 31">
              <a:extLst>
                <a:ext uri="{FF2B5EF4-FFF2-40B4-BE49-F238E27FC236}">
                  <a16:creationId xmlns:a16="http://schemas.microsoft.com/office/drawing/2014/main" id="{129062EB-6188-9E7A-8F29-B3DDE1B13E92}"/>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33" name="Retângulo 32">
              <a:extLst>
                <a:ext uri="{FF2B5EF4-FFF2-40B4-BE49-F238E27FC236}">
                  <a16:creationId xmlns:a16="http://schemas.microsoft.com/office/drawing/2014/main" id="{904BE3B0-5049-264B-B8A6-065E8EA50ACA}"/>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34" name="Retângulo 33">
              <a:extLst>
                <a:ext uri="{FF2B5EF4-FFF2-40B4-BE49-F238E27FC236}">
                  <a16:creationId xmlns:a16="http://schemas.microsoft.com/office/drawing/2014/main" id="{449E156F-3C09-11B7-A325-883EF250226C}"/>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35" name="Conector: Angulado 34">
              <a:extLst>
                <a:ext uri="{FF2B5EF4-FFF2-40B4-BE49-F238E27FC236}">
                  <a16:creationId xmlns:a16="http://schemas.microsoft.com/office/drawing/2014/main" id="{F2DD76FE-DD56-F0B9-E945-576E4F901E9F}"/>
                </a:ext>
              </a:extLst>
            </p:cNvPr>
            <p:cNvCxnSpPr>
              <a:cxnSpLocks/>
              <a:stCxn id="32" idx="1"/>
              <a:endCxn id="33"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do 35">
              <a:extLst>
                <a:ext uri="{FF2B5EF4-FFF2-40B4-BE49-F238E27FC236}">
                  <a16:creationId xmlns:a16="http://schemas.microsoft.com/office/drawing/2014/main" id="{C70553C9-669B-AFE6-3CBC-841FB8330054}"/>
                </a:ext>
              </a:extLst>
            </p:cNvPr>
            <p:cNvCxnSpPr>
              <a:cxnSpLocks/>
              <a:stCxn id="32" idx="1"/>
              <a:endCxn id="34"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7" name="Gráfico 36" descr="Melhoria contínua com preenchimento sólido">
              <a:extLst>
                <a:ext uri="{FF2B5EF4-FFF2-40B4-BE49-F238E27FC236}">
                  <a16:creationId xmlns:a16="http://schemas.microsoft.com/office/drawing/2014/main" id="{61F41E8B-3F93-A72B-51DD-F01E5E60AF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8" name="Conector: Angulado 37">
            <a:extLst>
              <a:ext uri="{FF2B5EF4-FFF2-40B4-BE49-F238E27FC236}">
                <a16:creationId xmlns:a16="http://schemas.microsoft.com/office/drawing/2014/main" id="{1F3DDE3A-8C92-1DAA-7902-50BA5D8F41F8}"/>
              </a:ext>
            </a:extLst>
          </p:cNvPr>
          <p:cNvCxnSpPr>
            <a:cxnSpLocks/>
            <a:stCxn id="33" idx="1"/>
            <a:endCxn id="69" idx="3"/>
          </p:cNvCxnSpPr>
          <p:nvPr/>
        </p:nvCxnSpPr>
        <p:spPr>
          <a:xfrm rot="10800000">
            <a:off x="4620050" y="4582031"/>
            <a:ext cx="963492"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do 38">
            <a:extLst>
              <a:ext uri="{FF2B5EF4-FFF2-40B4-BE49-F238E27FC236}">
                <a16:creationId xmlns:a16="http://schemas.microsoft.com/office/drawing/2014/main" id="{EAC64FD2-6BD7-4647-EEF5-8867CD45FD26}"/>
              </a:ext>
            </a:extLst>
          </p:cNvPr>
          <p:cNvCxnSpPr>
            <a:cxnSpLocks/>
            <a:stCxn id="34" idx="1"/>
            <a:endCxn id="51" idx="3"/>
          </p:cNvCxnSpPr>
          <p:nvPr/>
        </p:nvCxnSpPr>
        <p:spPr>
          <a:xfrm rot="10800000" flipV="1">
            <a:off x="4630855" y="5439755"/>
            <a:ext cx="949330"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1538FB36-4589-CCA4-7282-3A21A489B5C3}"/>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41" name="Retângulo 40">
            <a:extLst>
              <a:ext uri="{FF2B5EF4-FFF2-40B4-BE49-F238E27FC236}">
                <a16:creationId xmlns:a16="http://schemas.microsoft.com/office/drawing/2014/main" id="{4AF577A7-F1A8-8815-9928-30163A66A2D4}"/>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System Specification</a:t>
            </a:r>
          </a:p>
        </p:txBody>
      </p:sp>
      <p:grpSp>
        <p:nvGrpSpPr>
          <p:cNvPr id="43" name="Agrupar 42">
            <a:extLst>
              <a:ext uri="{FF2B5EF4-FFF2-40B4-BE49-F238E27FC236}">
                <a16:creationId xmlns:a16="http://schemas.microsoft.com/office/drawing/2014/main" id="{3B1439C3-AA27-2131-19E6-DD972BED7499}"/>
              </a:ext>
            </a:extLst>
          </p:cNvPr>
          <p:cNvGrpSpPr/>
          <p:nvPr/>
        </p:nvGrpSpPr>
        <p:grpSpPr>
          <a:xfrm>
            <a:off x="3407689" y="4062227"/>
            <a:ext cx="1267677" cy="2246448"/>
            <a:chOff x="1970728" y="3848504"/>
            <a:chExt cx="1267677" cy="2246448"/>
          </a:xfrm>
        </p:grpSpPr>
        <p:grpSp>
          <p:nvGrpSpPr>
            <p:cNvPr id="44" name="Agrupar 43">
              <a:extLst>
                <a:ext uri="{FF2B5EF4-FFF2-40B4-BE49-F238E27FC236}">
                  <a16:creationId xmlns:a16="http://schemas.microsoft.com/office/drawing/2014/main" id="{E02E9DA1-7950-2038-2543-2C4CF6B11FA6}"/>
                </a:ext>
              </a:extLst>
            </p:cNvPr>
            <p:cNvGrpSpPr/>
            <p:nvPr/>
          </p:nvGrpSpPr>
          <p:grpSpPr>
            <a:xfrm>
              <a:off x="2028977" y="3901915"/>
              <a:ext cx="1154112" cy="932785"/>
              <a:chOff x="2131610" y="4086968"/>
              <a:chExt cx="1062284" cy="858567"/>
            </a:xfrm>
          </p:grpSpPr>
          <p:sp>
            <p:nvSpPr>
              <p:cNvPr id="69" name="Retângulo 68">
                <a:extLst>
                  <a:ext uri="{FF2B5EF4-FFF2-40B4-BE49-F238E27FC236}">
                    <a16:creationId xmlns:a16="http://schemas.microsoft.com/office/drawing/2014/main" id="{6A27BA04-5465-7C15-6370-E1AEF4394FFF}"/>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70" name="Agrupar 69">
                <a:extLst>
                  <a:ext uri="{FF2B5EF4-FFF2-40B4-BE49-F238E27FC236}">
                    <a16:creationId xmlns:a16="http://schemas.microsoft.com/office/drawing/2014/main" id="{C34C9EEE-186A-9362-2FA5-460F60E5C68C}"/>
                  </a:ext>
                </a:extLst>
              </p:cNvPr>
              <p:cNvGrpSpPr/>
              <p:nvPr/>
            </p:nvGrpSpPr>
            <p:grpSpPr>
              <a:xfrm>
                <a:off x="2427881" y="4342773"/>
                <a:ext cx="474702" cy="464855"/>
                <a:chOff x="2427881" y="4342773"/>
                <a:chExt cx="474702" cy="464855"/>
              </a:xfrm>
            </p:grpSpPr>
            <p:sp>
              <p:nvSpPr>
                <p:cNvPr id="72" name="Forma Livre: Forma 71">
                  <a:extLst>
                    <a:ext uri="{FF2B5EF4-FFF2-40B4-BE49-F238E27FC236}">
                      <a16:creationId xmlns:a16="http://schemas.microsoft.com/office/drawing/2014/main" id="{744AA845-8864-0A89-D721-D460A64E640E}"/>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74" name="Forma Livre: Forma 73">
                  <a:extLst>
                    <a:ext uri="{FF2B5EF4-FFF2-40B4-BE49-F238E27FC236}">
                      <a16:creationId xmlns:a16="http://schemas.microsoft.com/office/drawing/2014/main" id="{F8E7F3A9-43A3-10FA-3D52-6A56D94C0A27}"/>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75" name="Forma Livre: Forma 74">
                  <a:extLst>
                    <a:ext uri="{FF2B5EF4-FFF2-40B4-BE49-F238E27FC236}">
                      <a16:creationId xmlns:a16="http://schemas.microsoft.com/office/drawing/2014/main" id="{44E5CC51-EA64-6A3B-5B76-43026F90CEDE}"/>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76" name="Forma Livre: Forma 75">
                  <a:extLst>
                    <a:ext uri="{FF2B5EF4-FFF2-40B4-BE49-F238E27FC236}">
                      <a16:creationId xmlns:a16="http://schemas.microsoft.com/office/drawing/2014/main" id="{C6F24DE2-6CDB-403F-F605-5E489EFE1155}"/>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45" name="Triângulo isósceles 44">
              <a:extLst>
                <a:ext uri="{FF2B5EF4-FFF2-40B4-BE49-F238E27FC236}">
                  <a16:creationId xmlns:a16="http://schemas.microsoft.com/office/drawing/2014/main" id="{48ED246A-35EA-B11C-ED7D-11AAFEC38790}"/>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tângulo 45">
              <a:extLst>
                <a:ext uri="{FF2B5EF4-FFF2-40B4-BE49-F238E27FC236}">
                  <a16:creationId xmlns:a16="http://schemas.microsoft.com/office/drawing/2014/main" id="{64FB6361-6531-BE47-4D82-49560CC5359B}"/>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51" name="Retângulo 50">
              <a:extLst>
                <a:ext uri="{FF2B5EF4-FFF2-40B4-BE49-F238E27FC236}">
                  <a16:creationId xmlns:a16="http://schemas.microsoft.com/office/drawing/2014/main" id="{28C199DF-A27A-87AC-F241-6E8A61371A49}"/>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54" name="Gráfico 53" descr="Quebra-cabeças com preenchimento sólido">
              <a:extLst>
                <a:ext uri="{FF2B5EF4-FFF2-40B4-BE49-F238E27FC236}">
                  <a16:creationId xmlns:a16="http://schemas.microsoft.com/office/drawing/2014/main" id="{33570CEB-2986-ED55-B55E-871693C9C4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55" name="Agrupar 54">
              <a:extLst>
                <a:ext uri="{FF2B5EF4-FFF2-40B4-BE49-F238E27FC236}">
                  <a16:creationId xmlns:a16="http://schemas.microsoft.com/office/drawing/2014/main" id="{AA19D936-0E3D-19A6-4AAF-5B603FF4A11C}"/>
                </a:ext>
              </a:extLst>
            </p:cNvPr>
            <p:cNvGrpSpPr/>
            <p:nvPr/>
          </p:nvGrpSpPr>
          <p:grpSpPr>
            <a:xfrm rot="20832676">
              <a:off x="2759777" y="5516208"/>
              <a:ext cx="323692" cy="323692"/>
              <a:chOff x="4184255" y="6560555"/>
              <a:chExt cx="217365" cy="217365"/>
            </a:xfrm>
          </p:grpSpPr>
          <p:pic>
            <p:nvPicPr>
              <p:cNvPr id="67" name="Gráfico 66" descr="Quebra-cabeças com preenchimento sólido">
                <a:extLst>
                  <a:ext uri="{FF2B5EF4-FFF2-40B4-BE49-F238E27FC236}">
                    <a16:creationId xmlns:a16="http://schemas.microsoft.com/office/drawing/2014/main" id="{74F6234B-7B08-60E1-E1F9-3B86AA5B7B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8" name="Retângulo 67">
                <a:extLst>
                  <a:ext uri="{FF2B5EF4-FFF2-40B4-BE49-F238E27FC236}">
                    <a16:creationId xmlns:a16="http://schemas.microsoft.com/office/drawing/2014/main" id="{7D837934-0D8A-50BE-AB14-0D51F39A3A3D}"/>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8" name="Agrupar 57">
              <a:extLst>
                <a:ext uri="{FF2B5EF4-FFF2-40B4-BE49-F238E27FC236}">
                  <a16:creationId xmlns:a16="http://schemas.microsoft.com/office/drawing/2014/main" id="{65DE9222-1BD9-C777-AE96-A82EC1FB9DF2}"/>
                </a:ext>
              </a:extLst>
            </p:cNvPr>
            <p:cNvGrpSpPr/>
            <p:nvPr/>
          </p:nvGrpSpPr>
          <p:grpSpPr>
            <a:xfrm rot="8630199">
              <a:off x="2214352" y="5230465"/>
              <a:ext cx="323692" cy="323692"/>
              <a:chOff x="4184255" y="6560555"/>
              <a:chExt cx="217365" cy="217365"/>
            </a:xfrm>
          </p:grpSpPr>
          <p:pic>
            <p:nvPicPr>
              <p:cNvPr id="65" name="Gráfico 64" descr="Quebra-cabeças com preenchimento sólido">
                <a:extLst>
                  <a:ext uri="{FF2B5EF4-FFF2-40B4-BE49-F238E27FC236}">
                    <a16:creationId xmlns:a16="http://schemas.microsoft.com/office/drawing/2014/main" id="{1E47754D-E32A-07E9-2DED-D2A5491F9A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6" name="Retângulo 65">
                <a:extLst>
                  <a:ext uri="{FF2B5EF4-FFF2-40B4-BE49-F238E27FC236}">
                    <a16:creationId xmlns:a16="http://schemas.microsoft.com/office/drawing/2014/main" id="{48CDFDB0-1C89-0F8B-331A-29C21DB670E3}"/>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9" name="Agrupar 58">
              <a:extLst>
                <a:ext uri="{FF2B5EF4-FFF2-40B4-BE49-F238E27FC236}">
                  <a16:creationId xmlns:a16="http://schemas.microsoft.com/office/drawing/2014/main" id="{167889AC-2F49-4B81-AE70-BFB6ADF447F4}"/>
                </a:ext>
              </a:extLst>
            </p:cNvPr>
            <p:cNvGrpSpPr/>
            <p:nvPr/>
          </p:nvGrpSpPr>
          <p:grpSpPr>
            <a:xfrm rot="4725072">
              <a:off x="2074516" y="5519157"/>
              <a:ext cx="323692" cy="364181"/>
              <a:chOff x="3935080" y="6554968"/>
              <a:chExt cx="217365" cy="244554"/>
            </a:xfrm>
          </p:grpSpPr>
          <p:grpSp>
            <p:nvGrpSpPr>
              <p:cNvPr id="61" name="Agrupar 60">
                <a:extLst>
                  <a:ext uri="{FF2B5EF4-FFF2-40B4-BE49-F238E27FC236}">
                    <a16:creationId xmlns:a16="http://schemas.microsoft.com/office/drawing/2014/main" id="{A148A761-F2A7-C244-27D4-E39E8076FDF4}"/>
                  </a:ext>
                </a:extLst>
              </p:cNvPr>
              <p:cNvGrpSpPr/>
              <p:nvPr/>
            </p:nvGrpSpPr>
            <p:grpSpPr>
              <a:xfrm rot="242116">
                <a:off x="3935080" y="6582157"/>
                <a:ext cx="217365" cy="217365"/>
                <a:chOff x="4184255" y="6560555"/>
                <a:chExt cx="217365" cy="217365"/>
              </a:xfrm>
            </p:grpSpPr>
            <p:pic>
              <p:nvPicPr>
                <p:cNvPr id="63" name="Gráfico 62" descr="Quebra-cabeças com preenchimento sólido">
                  <a:extLst>
                    <a:ext uri="{FF2B5EF4-FFF2-40B4-BE49-F238E27FC236}">
                      <a16:creationId xmlns:a16="http://schemas.microsoft.com/office/drawing/2014/main" id="{DF58CBA5-1E98-D53E-5859-B3074E4313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4" name="Retângulo 63">
                  <a:extLst>
                    <a:ext uri="{FF2B5EF4-FFF2-40B4-BE49-F238E27FC236}">
                      <a16:creationId xmlns:a16="http://schemas.microsoft.com/office/drawing/2014/main" id="{396FF1EC-3BD0-7B38-CEB7-6D1D64E11AE1}"/>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2" name="Retângulo 61">
                <a:extLst>
                  <a:ext uri="{FF2B5EF4-FFF2-40B4-BE49-F238E27FC236}">
                    <a16:creationId xmlns:a16="http://schemas.microsoft.com/office/drawing/2014/main" id="{38A54EA1-4CEF-3C17-4548-7FF9E95B03BB}"/>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0" name="Forma Livre: Forma 59">
              <a:extLst>
                <a:ext uri="{FF2B5EF4-FFF2-40B4-BE49-F238E27FC236}">
                  <a16:creationId xmlns:a16="http://schemas.microsoft.com/office/drawing/2014/main" id="{CF49B3CD-54B3-D72A-55DB-2484E8E92278}"/>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grpSp>
      <p:sp>
        <p:nvSpPr>
          <p:cNvPr id="77" name="Triângulo isósceles 76">
            <a:extLst>
              <a:ext uri="{FF2B5EF4-FFF2-40B4-BE49-F238E27FC236}">
                <a16:creationId xmlns:a16="http://schemas.microsoft.com/office/drawing/2014/main" id="{7BBCFEE2-4EC8-1ECA-A59A-8899FB194569}"/>
              </a:ext>
            </a:extLst>
          </p:cNvPr>
          <p:cNvSpPr/>
          <p:nvPr/>
        </p:nvSpPr>
        <p:spPr>
          <a:xfrm rot="5400000">
            <a:off x="4467353" y="3220348"/>
            <a:ext cx="639986"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Agrupar 77">
            <a:extLst>
              <a:ext uri="{FF2B5EF4-FFF2-40B4-BE49-F238E27FC236}">
                <a16:creationId xmlns:a16="http://schemas.microsoft.com/office/drawing/2014/main" id="{2C777CAE-C582-D4B2-CDC7-791FFAC75826}"/>
              </a:ext>
            </a:extLst>
          </p:cNvPr>
          <p:cNvGrpSpPr/>
          <p:nvPr/>
        </p:nvGrpSpPr>
        <p:grpSpPr>
          <a:xfrm>
            <a:off x="4975629" y="2946507"/>
            <a:ext cx="991853" cy="622384"/>
            <a:chOff x="4959372" y="2929370"/>
            <a:chExt cx="991853" cy="622384"/>
          </a:xfrm>
        </p:grpSpPr>
        <p:pic>
          <p:nvPicPr>
            <p:cNvPr id="79" name="Imagem 78">
              <a:extLst>
                <a:ext uri="{FF2B5EF4-FFF2-40B4-BE49-F238E27FC236}">
                  <a16:creationId xmlns:a16="http://schemas.microsoft.com/office/drawing/2014/main" id="{3AC5AB47-F587-5A2F-2204-982C0648F99D}"/>
                </a:ext>
              </a:extLst>
            </p:cNvPr>
            <p:cNvPicPr>
              <a:picLocks noChangeAspect="1"/>
            </p:cNvPicPr>
            <p:nvPr/>
          </p:nvPicPr>
          <p:blipFill>
            <a:blip r:embed="rId7"/>
            <a:stretch>
              <a:fillRect/>
            </a:stretch>
          </p:blipFill>
          <p:spPr>
            <a:xfrm flipH="1">
              <a:off x="4959372" y="2929370"/>
              <a:ext cx="991853" cy="445648"/>
            </a:xfrm>
            <a:prstGeom prst="rect">
              <a:avLst/>
            </a:prstGeom>
          </p:spPr>
        </p:pic>
        <p:sp>
          <p:nvSpPr>
            <p:cNvPr id="80" name="Retângulo 79">
              <a:extLst>
                <a:ext uri="{FF2B5EF4-FFF2-40B4-BE49-F238E27FC236}">
                  <a16:creationId xmlns:a16="http://schemas.microsoft.com/office/drawing/2014/main" id="{EFB95C92-F63C-DC9F-154A-6C7CBF1290A8}"/>
                </a:ext>
              </a:extLst>
            </p:cNvPr>
            <p:cNvSpPr/>
            <p:nvPr/>
          </p:nvSpPr>
          <p:spPr>
            <a:xfrm>
              <a:off x="4990904" y="3422889"/>
              <a:ext cx="928789" cy="1288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Observers</a:t>
              </a:r>
            </a:p>
          </p:txBody>
        </p:sp>
      </p:grpSp>
      <p:sp>
        <p:nvSpPr>
          <p:cNvPr id="81" name="Triângulo isósceles 80">
            <a:extLst>
              <a:ext uri="{FF2B5EF4-FFF2-40B4-BE49-F238E27FC236}">
                <a16:creationId xmlns:a16="http://schemas.microsoft.com/office/drawing/2014/main" id="{3EF7C1AB-F01E-42E0-C964-3B8876853158}"/>
              </a:ext>
            </a:extLst>
          </p:cNvPr>
          <p:cNvSpPr/>
          <p:nvPr/>
        </p:nvSpPr>
        <p:spPr>
          <a:xfrm>
            <a:off x="3705427" y="3797667"/>
            <a:ext cx="2027387" cy="98428"/>
          </a:xfrm>
          <a:prstGeom prst="triangle">
            <a:avLst>
              <a:gd name="adj" fmla="val 497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spaço Reservado para Número de Slide 82">
            <a:extLst>
              <a:ext uri="{FF2B5EF4-FFF2-40B4-BE49-F238E27FC236}">
                <a16:creationId xmlns:a16="http://schemas.microsoft.com/office/drawing/2014/main" id="{51A7CFCC-BA6E-27F4-7347-0A249749E328}"/>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spTree>
    <p:extLst>
      <p:ext uri="{BB962C8B-B14F-4D97-AF65-F5344CB8AC3E}">
        <p14:creationId xmlns:p14="http://schemas.microsoft.com/office/powerpoint/2010/main" val="103355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7" grpId="0" animBg="1"/>
      <p:bldP spid="18" grpId="0" animBg="1"/>
      <p:bldP spid="19" grpId="0" animBg="1"/>
      <p:bldP spid="20" grpId="0" animBg="1"/>
      <p:bldP spid="21" grpId="0" animBg="1"/>
      <p:bldP spid="22" grpId="0" animBg="1"/>
      <p:bldP spid="23" grpId="0" animBg="1"/>
      <p:bldP spid="24" grpId="0" animBg="1"/>
      <p:bldP spid="40" grpId="0" animBg="1"/>
      <p:bldP spid="41" grpId="0" animBg="1"/>
      <p:bldP spid="77" grpId="0" animBg="1"/>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8BE9258-3D4A-BA63-BAC6-94BFAFBBFCB2}"/>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a:t>
            </a:r>
          </a:p>
        </p:txBody>
      </p:sp>
      <p:sp>
        <p:nvSpPr>
          <p:cNvPr id="13" name="Espaço Reservado para Número de Slide 12">
            <a:extLst>
              <a:ext uri="{FF2B5EF4-FFF2-40B4-BE49-F238E27FC236}">
                <a16:creationId xmlns:a16="http://schemas.microsoft.com/office/drawing/2014/main" id="{99D13B69-B2D8-8F90-9675-E97250287FF6}"/>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sp>
        <p:nvSpPr>
          <p:cNvPr id="14" name="Retângulo 13">
            <a:extLst>
              <a:ext uri="{FF2B5EF4-FFF2-40B4-BE49-F238E27FC236}">
                <a16:creationId xmlns:a16="http://schemas.microsoft.com/office/drawing/2014/main" id="{05AF8512-0826-222A-2651-FE16848B6D3C}"/>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15" name="Imagem 14">
            <a:extLst>
              <a:ext uri="{FF2B5EF4-FFF2-40B4-BE49-F238E27FC236}">
                <a16:creationId xmlns:a16="http://schemas.microsoft.com/office/drawing/2014/main" id="{0A97FE59-FDD1-F7B7-7234-6D131E99D0F0}"/>
              </a:ext>
            </a:extLst>
          </p:cNvPr>
          <p:cNvPicPr>
            <a:picLocks noChangeAspect="1"/>
          </p:cNvPicPr>
          <p:nvPr/>
        </p:nvPicPr>
        <p:blipFill>
          <a:blip r:embed="rId2"/>
          <a:stretch>
            <a:fillRect/>
          </a:stretch>
        </p:blipFill>
        <p:spPr>
          <a:xfrm>
            <a:off x="3661215" y="1947084"/>
            <a:ext cx="762446" cy="546396"/>
          </a:xfrm>
          <a:prstGeom prst="rect">
            <a:avLst/>
          </a:prstGeom>
        </p:spPr>
      </p:pic>
      <p:sp>
        <p:nvSpPr>
          <p:cNvPr id="16" name="Retângulo 15">
            <a:extLst>
              <a:ext uri="{FF2B5EF4-FFF2-40B4-BE49-F238E27FC236}">
                <a16:creationId xmlns:a16="http://schemas.microsoft.com/office/drawing/2014/main" id="{27FC79C2-D7BE-2058-91C2-5C7A56653083}"/>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17" name="Agrupar 16">
            <a:extLst>
              <a:ext uri="{FF2B5EF4-FFF2-40B4-BE49-F238E27FC236}">
                <a16:creationId xmlns:a16="http://schemas.microsoft.com/office/drawing/2014/main" id="{ABD205BA-B9A1-2032-81DD-134F0A056B40}"/>
              </a:ext>
            </a:extLst>
          </p:cNvPr>
          <p:cNvGrpSpPr/>
          <p:nvPr/>
        </p:nvGrpSpPr>
        <p:grpSpPr>
          <a:xfrm>
            <a:off x="3401634" y="2937707"/>
            <a:ext cx="1281608" cy="639984"/>
            <a:chOff x="2017263" y="2699246"/>
            <a:chExt cx="1281608" cy="639984"/>
          </a:xfrm>
        </p:grpSpPr>
        <p:sp>
          <p:nvSpPr>
            <p:cNvPr id="18" name="Retângulo 17">
              <a:extLst>
                <a:ext uri="{FF2B5EF4-FFF2-40B4-BE49-F238E27FC236}">
                  <a16:creationId xmlns:a16="http://schemas.microsoft.com/office/drawing/2014/main" id="{9BE5C2BF-0175-DF71-9ED0-8220D1DCDBA1}"/>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19" name="Retângulo 18">
              <a:extLst>
                <a:ext uri="{FF2B5EF4-FFF2-40B4-BE49-F238E27FC236}">
                  <a16:creationId xmlns:a16="http://schemas.microsoft.com/office/drawing/2014/main" id="{7B68E2DA-447A-4F29-E623-EF2CBDB74CD5}"/>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20" name="Triângulo isósceles 19">
            <a:extLst>
              <a:ext uri="{FF2B5EF4-FFF2-40B4-BE49-F238E27FC236}">
                <a16:creationId xmlns:a16="http://schemas.microsoft.com/office/drawing/2014/main" id="{DCDF890F-8BC9-1FB5-BCF7-0170461BF31C}"/>
              </a:ext>
            </a:extLst>
          </p:cNvPr>
          <p:cNvSpPr/>
          <p:nvPr/>
        </p:nvSpPr>
        <p:spPr>
          <a:xfrm rot="10800000">
            <a:off x="3508955" y="2810574"/>
            <a:ext cx="1066961"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ângulo isósceles 20">
            <a:extLst>
              <a:ext uri="{FF2B5EF4-FFF2-40B4-BE49-F238E27FC236}">
                <a16:creationId xmlns:a16="http://schemas.microsoft.com/office/drawing/2014/main" id="{66A9C65E-FD84-4C78-1339-5D0EFDC45B14}"/>
              </a:ext>
            </a:extLst>
          </p:cNvPr>
          <p:cNvSpPr/>
          <p:nvPr/>
        </p:nvSpPr>
        <p:spPr>
          <a:xfrm rot="5400000">
            <a:off x="4442235" y="2346909"/>
            <a:ext cx="690224"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tângulo 21">
            <a:extLst>
              <a:ext uri="{FF2B5EF4-FFF2-40B4-BE49-F238E27FC236}">
                <a16:creationId xmlns:a16="http://schemas.microsoft.com/office/drawing/2014/main" id="{ABBAAA45-8392-C160-BDFE-8FB7D522939C}"/>
              </a:ext>
            </a:extLst>
          </p:cNvPr>
          <p:cNvSpPr/>
          <p:nvPr/>
        </p:nvSpPr>
        <p:spPr>
          <a:xfrm>
            <a:off x="3328852" y="1847850"/>
            <a:ext cx="2780536" cy="187714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3" name="Triângulo isósceles 22">
            <a:extLst>
              <a:ext uri="{FF2B5EF4-FFF2-40B4-BE49-F238E27FC236}">
                <a16:creationId xmlns:a16="http://schemas.microsoft.com/office/drawing/2014/main" id="{6F8F314D-E1D7-D0E5-81B4-D9121AEA9FCB}"/>
              </a:ext>
            </a:extLst>
          </p:cNvPr>
          <p:cNvSpPr/>
          <p:nvPr/>
        </p:nvSpPr>
        <p:spPr>
          <a:xfrm rot="5400000">
            <a:off x="5504868" y="2689341"/>
            <a:ext cx="1880314"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6CA2B0B9-E9B9-C31B-A647-72C09D5C59CF}"/>
              </a:ext>
            </a:extLst>
          </p:cNvPr>
          <p:cNvSpPr/>
          <p:nvPr/>
        </p:nvSpPr>
        <p:spPr>
          <a:xfrm>
            <a:off x="6818176" y="2288096"/>
            <a:ext cx="1669225" cy="917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25" name="Retângulo 24">
            <a:extLst>
              <a:ext uri="{FF2B5EF4-FFF2-40B4-BE49-F238E27FC236}">
                <a16:creationId xmlns:a16="http://schemas.microsoft.com/office/drawing/2014/main" id="{23A5EDBA-33CF-6FE7-DE63-64534F9EF38E}"/>
              </a:ext>
            </a:extLst>
          </p:cNvPr>
          <p:cNvSpPr/>
          <p:nvPr/>
        </p:nvSpPr>
        <p:spPr>
          <a:xfrm>
            <a:off x="6987699" y="2601396"/>
            <a:ext cx="1330178" cy="49543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26" name="Retângulo 25">
            <a:extLst>
              <a:ext uri="{FF2B5EF4-FFF2-40B4-BE49-F238E27FC236}">
                <a16:creationId xmlns:a16="http://schemas.microsoft.com/office/drawing/2014/main" id="{AF19F286-F8A6-2B51-D908-A76106BCFF64}"/>
              </a:ext>
            </a:extLst>
          </p:cNvPr>
          <p:cNvSpPr/>
          <p:nvPr/>
        </p:nvSpPr>
        <p:spPr>
          <a:xfrm>
            <a:off x="6686444" y="1682750"/>
            <a:ext cx="1932688" cy="217246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7" name="Retângulo 26">
            <a:extLst>
              <a:ext uri="{FF2B5EF4-FFF2-40B4-BE49-F238E27FC236}">
                <a16:creationId xmlns:a16="http://schemas.microsoft.com/office/drawing/2014/main" id="{EF0AF0C3-FD76-F153-E25B-9A80E055728A}"/>
              </a:ext>
            </a:extLst>
          </p:cNvPr>
          <p:cNvSpPr/>
          <p:nvPr/>
        </p:nvSpPr>
        <p:spPr>
          <a:xfrm>
            <a:off x="755571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28" name="Conector de Seta Reta 27">
            <a:extLst>
              <a:ext uri="{FF2B5EF4-FFF2-40B4-BE49-F238E27FC236}">
                <a16:creationId xmlns:a16="http://schemas.microsoft.com/office/drawing/2014/main" id="{926599B5-192C-42B0-1E55-D4CB017AC26E}"/>
              </a:ext>
            </a:extLst>
          </p:cNvPr>
          <p:cNvCxnSpPr>
            <a:cxnSpLocks/>
            <a:endCxn id="27" idx="0"/>
          </p:cNvCxnSpPr>
          <p:nvPr/>
        </p:nvCxnSpPr>
        <p:spPr>
          <a:xfrm>
            <a:off x="7888763" y="3096826"/>
            <a:ext cx="0" cy="29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8A608686-BA28-A983-26C2-BA8B58ED0B37}"/>
              </a:ext>
            </a:extLst>
          </p:cNvPr>
          <p:cNvCxnSpPr>
            <a:cxnSpLocks/>
            <a:stCxn id="27" idx="2"/>
            <a:endCxn id="31" idx="0"/>
          </p:cNvCxnSpPr>
          <p:nvPr/>
        </p:nvCxnSpPr>
        <p:spPr>
          <a:xfrm flipH="1">
            <a:off x="788738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 name="Agrupar 29">
            <a:extLst>
              <a:ext uri="{FF2B5EF4-FFF2-40B4-BE49-F238E27FC236}">
                <a16:creationId xmlns:a16="http://schemas.microsoft.com/office/drawing/2014/main" id="{7B1D884F-09A1-DA88-CC8C-F712B27642E5}"/>
              </a:ext>
            </a:extLst>
          </p:cNvPr>
          <p:cNvGrpSpPr/>
          <p:nvPr/>
        </p:nvGrpSpPr>
        <p:grpSpPr>
          <a:xfrm>
            <a:off x="5373887" y="4616321"/>
            <a:ext cx="3121014" cy="1378664"/>
            <a:chOff x="3835525" y="4703790"/>
            <a:chExt cx="3121014" cy="1378664"/>
          </a:xfrm>
        </p:grpSpPr>
        <p:sp>
          <p:nvSpPr>
            <p:cNvPr id="31" name="Retângulo 30">
              <a:extLst>
                <a:ext uri="{FF2B5EF4-FFF2-40B4-BE49-F238E27FC236}">
                  <a16:creationId xmlns:a16="http://schemas.microsoft.com/office/drawing/2014/main" id="{E3583D00-0B59-A462-2920-718DB5CE61B0}"/>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32" name="Retângulo 31">
              <a:extLst>
                <a:ext uri="{FF2B5EF4-FFF2-40B4-BE49-F238E27FC236}">
                  <a16:creationId xmlns:a16="http://schemas.microsoft.com/office/drawing/2014/main" id="{B33842EC-A489-34B6-10FE-0A4281DE003B}"/>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33" name="Triângulo isósceles 32">
              <a:extLst>
                <a:ext uri="{FF2B5EF4-FFF2-40B4-BE49-F238E27FC236}">
                  <a16:creationId xmlns:a16="http://schemas.microsoft.com/office/drawing/2014/main" id="{7696A43B-3F31-AC95-96B3-5568726CF2B3}"/>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ângulo 33">
              <a:extLst>
                <a:ext uri="{FF2B5EF4-FFF2-40B4-BE49-F238E27FC236}">
                  <a16:creationId xmlns:a16="http://schemas.microsoft.com/office/drawing/2014/main" id="{74BB1C34-ADD6-336A-C61E-36B5D99EA793}"/>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35" name="Retângulo 34">
              <a:extLst>
                <a:ext uri="{FF2B5EF4-FFF2-40B4-BE49-F238E27FC236}">
                  <a16:creationId xmlns:a16="http://schemas.microsoft.com/office/drawing/2014/main" id="{283D4190-ACA1-C560-523D-B75020DAAD03}"/>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36" name="Retângulo 35">
              <a:extLst>
                <a:ext uri="{FF2B5EF4-FFF2-40B4-BE49-F238E27FC236}">
                  <a16:creationId xmlns:a16="http://schemas.microsoft.com/office/drawing/2014/main" id="{DD34A7AA-5103-118E-47E3-019848CB4159}"/>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37" name="Retângulo 36">
              <a:extLst>
                <a:ext uri="{FF2B5EF4-FFF2-40B4-BE49-F238E27FC236}">
                  <a16:creationId xmlns:a16="http://schemas.microsoft.com/office/drawing/2014/main" id="{3807C155-DEEB-55FF-0E14-A79C7EA0276A}"/>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38" name="Conector: Angulado 37">
              <a:extLst>
                <a:ext uri="{FF2B5EF4-FFF2-40B4-BE49-F238E27FC236}">
                  <a16:creationId xmlns:a16="http://schemas.microsoft.com/office/drawing/2014/main" id="{832CC5F2-E4DE-D7F3-AAE5-0EFB39FA02D7}"/>
                </a:ext>
              </a:extLst>
            </p:cNvPr>
            <p:cNvCxnSpPr>
              <a:cxnSpLocks/>
              <a:stCxn id="35" idx="1"/>
              <a:endCxn id="36"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9" name="Conector: Angulado 38">
              <a:extLst>
                <a:ext uri="{FF2B5EF4-FFF2-40B4-BE49-F238E27FC236}">
                  <a16:creationId xmlns:a16="http://schemas.microsoft.com/office/drawing/2014/main" id="{0119092B-ECF8-515A-A540-00C1018E4836}"/>
                </a:ext>
              </a:extLst>
            </p:cNvPr>
            <p:cNvCxnSpPr>
              <a:cxnSpLocks/>
              <a:stCxn id="35" idx="1"/>
              <a:endCxn id="37"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40" name="Gráfico 39" descr="Melhoria contínua com preenchimento sólido">
              <a:extLst>
                <a:ext uri="{FF2B5EF4-FFF2-40B4-BE49-F238E27FC236}">
                  <a16:creationId xmlns:a16="http://schemas.microsoft.com/office/drawing/2014/main" id="{51A34904-17C2-8813-ABA4-5BB666826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41" name="Conector: Angulado 40">
            <a:extLst>
              <a:ext uri="{FF2B5EF4-FFF2-40B4-BE49-F238E27FC236}">
                <a16:creationId xmlns:a16="http://schemas.microsoft.com/office/drawing/2014/main" id="{271ADF40-4B27-BC97-E640-EEDA28132F2B}"/>
              </a:ext>
            </a:extLst>
          </p:cNvPr>
          <p:cNvCxnSpPr>
            <a:cxnSpLocks/>
            <a:stCxn id="36" idx="1"/>
            <a:endCxn id="74" idx="3"/>
          </p:cNvCxnSpPr>
          <p:nvPr/>
        </p:nvCxnSpPr>
        <p:spPr>
          <a:xfrm rot="10800000">
            <a:off x="4620050" y="4582031"/>
            <a:ext cx="963492"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do 42">
            <a:extLst>
              <a:ext uri="{FF2B5EF4-FFF2-40B4-BE49-F238E27FC236}">
                <a16:creationId xmlns:a16="http://schemas.microsoft.com/office/drawing/2014/main" id="{FA527090-A604-C0AC-9B0E-48F923340370}"/>
              </a:ext>
            </a:extLst>
          </p:cNvPr>
          <p:cNvCxnSpPr>
            <a:cxnSpLocks/>
            <a:stCxn id="37" idx="1"/>
            <a:endCxn id="58" idx="3"/>
          </p:cNvCxnSpPr>
          <p:nvPr/>
        </p:nvCxnSpPr>
        <p:spPr>
          <a:xfrm rot="10800000" flipV="1">
            <a:off x="4630855" y="5439755"/>
            <a:ext cx="949330"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44" name="Retângulo 43">
            <a:extLst>
              <a:ext uri="{FF2B5EF4-FFF2-40B4-BE49-F238E27FC236}">
                <a16:creationId xmlns:a16="http://schemas.microsoft.com/office/drawing/2014/main" id="{7C45C0BF-66C9-1ACB-D00A-A8F89FEE357D}"/>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45" name="Retângulo 44">
            <a:extLst>
              <a:ext uri="{FF2B5EF4-FFF2-40B4-BE49-F238E27FC236}">
                <a16:creationId xmlns:a16="http://schemas.microsoft.com/office/drawing/2014/main" id="{2555A27F-ACDA-EAFF-5752-9A6EE4E814DE}"/>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System Specification</a:t>
            </a:r>
          </a:p>
        </p:txBody>
      </p:sp>
      <p:grpSp>
        <p:nvGrpSpPr>
          <p:cNvPr id="46" name="Agrupar 45">
            <a:extLst>
              <a:ext uri="{FF2B5EF4-FFF2-40B4-BE49-F238E27FC236}">
                <a16:creationId xmlns:a16="http://schemas.microsoft.com/office/drawing/2014/main" id="{81AAB33F-D676-5D73-BE0D-421B38319A6B}"/>
              </a:ext>
            </a:extLst>
          </p:cNvPr>
          <p:cNvGrpSpPr/>
          <p:nvPr/>
        </p:nvGrpSpPr>
        <p:grpSpPr>
          <a:xfrm>
            <a:off x="3407689" y="4062227"/>
            <a:ext cx="1267677" cy="2246448"/>
            <a:chOff x="1970728" y="3848504"/>
            <a:chExt cx="1267677" cy="2246448"/>
          </a:xfrm>
        </p:grpSpPr>
        <p:grpSp>
          <p:nvGrpSpPr>
            <p:cNvPr id="51" name="Agrupar 50">
              <a:extLst>
                <a:ext uri="{FF2B5EF4-FFF2-40B4-BE49-F238E27FC236}">
                  <a16:creationId xmlns:a16="http://schemas.microsoft.com/office/drawing/2014/main" id="{4EED3108-8271-775E-E6CC-EF96D6AF55C9}"/>
                </a:ext>
              </a:extLst>
            </p:cNvPr>
            <p:cNvGrpSpPr/>
            <p:nvPr/>
          </p:nvGrpSpPr>
          <p:grpSpPr>
            <a:xfrm>
              <a:off x="2028977" y="3901915"/>
              <a:ext cx="1154112" cy="932785"/>
              <a:chOff x="2131610" y="4086968"/>
              <a:chExt cx="1062284" cy="858567"/>
            </a:xfrm>
          </p:grpSpPr>
          <p:sp>
            <p:nvSpPr>
              <p:cNvPr id="74" name="Retângulo 73">
                <a:extLst>
                  <a:ext uri="{FF2B5EF4-FFF2-40B4-BE49-F238E27FC236}">
                    <a16:creationId xmlns:a16="http://schemas.microsoft.com/office/drawing/2014/main" id="{084B1E96-EA42-8A33-99CA-A244606045E9}"/>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75" name="Agrupar 74">
                <a:extLst>
                  <a:ext uri="{FF2B5EF4-FFF2-40B4-BE49-F238E27FC236}">
                    <a16:creationId xmlns:a16="http://schemas.microsoft.com/office/drawing/2014/main" id="{62AE4FFD-3913-E4D4-BE99-F06582A524F1}"/>
                  </a:ext>
                </a:extLst>
              </p:cNvPr>
              <p:cNvGrpSpPr/>
              <p:nvPr/>
            </p:nvGrpSpPr>
            <p:grpSpPr>
              <a:xfrm>
                <a:off x="2427881" y="4342773"/>
                <a:ext cx="474702" cy="464855"/>
                <a:chOff x="2427881" y="4342773"/>
                <a:chExt cx="474702" cy="464855"/>
              </a:xfrm>
            </p:grpSpPr>
            <p:sp>
              <p:nvSpPr>
                <p:cNvPr id="76" name="Forma Livre: Forma 75">
                  <a:extLst>
                    <a:ext uri="{FF2B5EF4-FFF2-40B4-BE49-F238E27FC236}">
                      <a16:creationId xmlns:a16="http://schemas.microsoft.com/office/drawing/2014/main" id="{4A4B148E-BE06-91C7-3E4B-56D971BE62EA}"/>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77" name="Forma Livre: Forma 76">
                  <a:extLst>
                    <a:ext uri="{FF2B5EF4-FFF2-40B4-BE49-F238E27FC236}">
                      <a16:creationId xmlns:a16="http://schemas.microsoft.com/office/drawing/2014/main" id="{A630B689-D436-EC7C-D54A-53233C34AC9A}"/>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78" name="Forma Livre: Forma 77">
                  <a:extLst>
                    <a:ext uri="{FF2B5EF4-FFF2-40B4-BE49-F238E27FC236}">
                      <a16:creationId xmlns:a16="http://schemas.microsoft.com/office/drawing/2014/main" id="{DFA85F3E-8E2D-D7F3-AEFF-268313E49BC7}"/>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79" name="Forma Livre: Forma 78">
                  <a:extLst>
                    <a:ext uri="{FF2B5EF4-FFF2-40B4-BE49-F238E27FC236}">
                      <a16:creationId xmlns:a16="http://schemas.microsoft.com/office/drawing/2014/main" id="{E7820882-E01B-CE6E-8F2D-E3BD4D3E6FF5}"/>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54" name="Triângulo isósceles 53">
              <a:extLst>
                <a:ext uri="{FF2B5EF4-FFF2-40B4-BE49-F238E27FC236}">
                  <a16:creationId xmlns:a16="http://schemas.microsoft.com/office/drawing/2014/main" id="{A9B780CA-C815-7C47-4CA6-4B7C500B3D1B}"/>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ângulo 54">
              <a:extLst>
                <a:ext uri="{FF2B5EF4-FFF2-40B4-BE49-F238E27FC236}">
                  <a16:creationId xmlns:a16="http://schemas.microsoft.com/office/drawing/2014/main" id="{29520BB8-4C22-3899-A8EC-1E8140E2C6C6}"/>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58" name="Retângulo 57">
              <a:extLst>
                <a:ext uri="{FF2B5EF4-FFF2-40B4-BE49-F238E27FC236}">
                  <a16:creationId xmlns:a16="http://schemas.microsoft.com/office/drawing/2014/main" id="{26552705-9A18-D1C2-6C25-2AAA0E3DE082}"/>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59" name="Gráfico 58" descr="Quebra-cabeças com preenchimento sólido">
              <a:extLst>
                <a:ext uri="{FF2B5EF4-FFF2-40B4-BE49-F238E27FC236}">
                  <a16:creationId xmlns:a16="http://schemas.microsoft.com/office/drawing/2014/main" id="{1AF1C9C9-0201-96C1-B9CF-BF480D067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60" name="Agrupar 59">
              <a:extLst>
                <a:ext uri="{FF2B5EF4-FFF2-40B4-BE49-F238E27FC236}">
                  <a16:creationId xmlns:a16="http://schemas.microsoft.com/office/drawing/2014/main" id="{AABA1AD4-2D99-11D5-F407-0B23E1AE10BD}"/>
                </a:ext>
              </a:extLst>
            </p:cNvPr>
            <p:cNvGrpSpPr/>
            <p:nvPr/>
          </p:nvGrpSpPr>
          <p:grpSpPr>
            <a:xfrm rot="20832676">
              <a:off x="2759777" y="5516208"/>
              <a:ext cx="323692" cy="323692"/>
              <a:chOff x="4184255" y="6560555"/>
              <a:chExt cx="217365" cy="217365"/>
            </a:xfrm>
          </p:grpSpPr>
          <p:pic>
            <p:nvPicPr>
              <p:cNvPr id="70" name="Gráfico 69" descr="Quebra-cabeças com preenchimento sólido">
                <a:extLst>
                  <a:ext uri="{FF2B5EF4-FFF2-40B4-BE49-F238E27FC236}">
                    <a16:creationId xmlns:a16="http://schemas.microsoft.com/office/drawing/2014/main" id="{AA37FCE7-9CC3-FF1B-CE55-AED8E1B08E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72" name="Retângulo 71">
                <a:extLst>
                  <a:ext uri="{FF2B5EF4-FFF2-40B4-BE49-F238E27FC236}">
                    <a16:creationId xmlns:a16="http://schemas.microsoft.com/office/drawing/2014/main" id="{DC3FAF20-FECF-508A-46EF-6E41C2B14E0A}"/>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61" name="Agrupar 60">
              <a:extLst>
                <a:ext uri="{FF2B5EF4-FFF2-40B4-BE49-F238E27FC236}">
                  <a16:creationId xmlns:a16="http://schemas.microsoft.com/office/drawing/2014/main" id="{085B71BE-58B6-4AA6-86BB-528C7CD4DAEA}"/>
                </a:ext>
              </a:extLst>
            </p:cNvPr>
            <p:cNvGrpSpPr/>
            <p:nvPr/>
          </p:nvGrpSpPr>
          <p:grpSpPr>
            <a:xfrm rot="8630199">
              <a:off x="2214352" y="5230465"/>
              <a:ext cx="323692" cy="323692"/>
              <a:chOff x="4184255" y="6560555"/>
              <a:chExt cx="217365" cy="217365"/>
            </a:xfrm>
          </p:grpSpPr>
          <p:pic>
            <p:nvPicPr>
              <p:cNvPr id="68" name="Gráfico 67" descr="Quebra-cabeças com preenchimento sólido">
                <a:extLst>
                  <a:ext uri="{FF2B5EF4-FFF2-40B4-BE49-F238E27FC236}">
                    <a16:creationId xmlns:a16="http://schemas.microsoft.com/office/drawing/2014/main" id="{634EA5ED-D6F2-9BC3-628C-29EBD78F6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9" name="Retângulo 68">
                <a:extLst>
                  <a:ext uri="{FF2B5EF4-FFF2-40B4-BE49-F238E27FC236}">
                    <a16:creationId xmlns:a16="http://schemas.microsoft.com/office/drawing/2014/main" id="{12B1F5CC-9549-E31B-A8B8-7213FF0903BB}"/>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62" name="Agrupar 61">
              <a:extLst>
                <a:ext uri="{FF2B5EF4-FFF2-40B4-BE49-F238E27FC236}">
                  <a16:creationId xmlns:a16="http://schemas.microsoft.com/office/drawing/2014/main" id="{0C73F49B-653E-B481-28E2-6D6DB6D74A7C}"/>
                </a:ext>
              </a:extLst>
            </p:cNvPr>
            <p:cNvGrpSpPr/>
            <p:nvPr/>
          </p:nvGrpSpPr>
          <p:grpSpPr>
            <a:xfrm rot="4725072">
              <a:off x="2074516" y="5519157"/>
              <a:ext cx="323692" cy="364181"/>
              <a:chOff x="3935080" y="6554968"/>
              <a:chExt cx="217365" cy="244554"/>
            </a:xfrm>
          </p:grpSpPr>
          <p:grpSp>
            <p:nvGrpSpPr>
              <p:cNvPr id="64" name="Agrupar 63">
                <a:extLst>
                  <a:ext uri="{FF2B5EF4-FFF2-40B4-BE49-F238E27FC236}">
                    <a16:creationId xmlns:a16="http://schemas.microsoft.com/office/drawing/2014/main" id="{D67052B2-9AC1-E194-F5F7-AD87FA52873F}"/>
                  </a:ext>
                </a:extLst>
              </p:cNvPr>
              <p:cNvGrpSpPr/>
              <p:nvPr/>
            </p:nvGrpSpPr>
            <p:grpSpPr>
              <a:xfrm rot="242116">
                <a:off x="3935080" y="6582157"/>
                <a:ext cx="217365" cy="217365"/>
                <a:chOff x="4184255" y="6560555"/>
                <a:chExt cx="217365" cy="217365"/>
              </a:xfrm>
            </p:grpSpPr>
            <p:pic>
              <p:nvPicPr>
                <p:cNvPr id="66" name="Gráfico 65" descr="Quebra-cabeças com preenchimento sólido">
                  <a:extLst>
                    <a:ext uri="{FF2B5EF4-FFF2-40B4-BE49-F238E27FC236}">
                      <a16:creationId xmlns:a16="http://schemas.microsoft.com/office/drawing/2014/main" id="{AF19E231-7359-2601-2AD2-A8BCAFBA94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7" name="Retângulo 66">
                  <a:extLst>
                    <a:ext uri="{FF2B5EF4-FFF2-40B4-BE49-F238E27FC236}">
                      <a16:creationId xmlns:a16="http://schemas.microsoft.com/office/drawing/2014/main" id="{B2D8F728-549A-FCFE-2754-A0D5C983582F}"/>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5" name="Retângulo 64">
                <a:extLst>
                  <a:ext uri="{FF2B5EF4-FFF2-40B4-BE49-F238E27FC236}">
                    <a16:creationId xmlns:a16="http://schemas.microsoft.com/office/drawing/2014/main" id="{21702D6F-199D-8465-9FB9-A1D628F91B3C}"/>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3" name="Forma Livre: Forma 62">
              <a:extLst>
                <a:ext uri="{FF2B5EF4-FFF2-40B4-BE49-F238E27FC236}">
                  <a16:creationId xmlns:a16="http://schemas.microsoft.com/office/drawing/2014/main" id="{E5EC9E96-2CDD-A59C-65B9-DB03A34F63F7}"/>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grpSp>
      <p:sp>
        <p:nvSpPr>
          <p:cNvPr id="80" name="Triângulo isósceles 79">
            <a:extLst>
              <a:ext uri="{FF2B5EF4-FFF2-40B4-BE49-F238E27FC236}">
                <a16:creationId xmlns:a16="http://schemas.microsoft.com/office/drawing/2014/main" id="{4922FBF5-D58A-DB76-0603-64C4D4A56F2F}"/>
              </a:ext>
            </a:extLst>
          </p:cNvPr>
          <p:cNvSpPr/>
          <p:nvPr/>
        </p:nvSpPr>
        <p:spPr>
          <a:xfrm rot="5400000">
            <a:off x="4467353" y="3220348"/>
            <a:ext cx="639986"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Agrupar 80">
            <a:extLst>
              <a:ext uri="{FF2B5EF4-FFF2-40B4-BE49-F238E27FC236}">
                <a16:creationId xmlns:a16="http://schemas.microsoft.com/office/drawing/2014/main" id="{5F729149-24E6-3B66-233E-9BF74CBA0BDF}"/>
              </a:ext>
            </a:extLst>
          </p:cNvPr>
          <p:cNvGrpSpPr/>
          <p:nvPr/>
        </p:nvGrpSpPr>
        <p:grpSpPr>
          <a:xfrm>
            <a:off x="4975629" y="2946507"/>
            <a:ext cx="991853" cy="622384"/>
            <a:chOff x="4959372" y="2929370"/>
            <a:chExt cx="991853" cy="622384"/>
          </a:xfrm>
        </p:grpSpPr>
        <p:pic>
          <p:nvPicPr>
            <p:cNvPr id="82" name="Imagem 81">
              <a:extLst>
                <a:ext uri="{FF2B5EF4-FFF2-40B4-BE49-F238E27FC236}">
                  <a16:creationId xmlns:a16="http://schemas.microsoft.com/office/drawing/2014/main" id="{FA8D0FCE-AD12-90C7-66EE-212B7915E17B}"/>
                </a:ext>
              </a:extLst>
            </p:cNvPr>
            <p:cNvPicPr>
              <a:picLocks noChangeAspect="1"/>
            </p:cNvPicPr>
            <p:nvPr/>
          </p:nvPicPr>
          <p:blipFill>
            <a:blip r:embed="rId7"/>
            <a:stretch>
              <a:fillRect/>
            </a:stretch>
          </p:blipFill>
          <p:spPr>
            <a:xfrm flipH="1">
              <a:off x="4959372" y="2929370"/>
              <a:ext cx="991853" cy="445648"/>
            </a:xfrm>
            <a:prstGeom prst="rect">
              <a:avLst/>
            </a:prstGeom>
          </p:spPr>
        </p:pic>
        <p:sp>
          <p:nvSpPr>
            <p:cNvPr id="83" name="Retângulo 82">
              <a:extLst>
                <a:ext uri="{FF2B5EF4-FFF2-40B4-BE49-F238E27FC236}">
                  <a16:creationId xmlns:a16="http://schemas.microsoft.com/office/drawing/2014/main" id="{136A70A3-0F0F-8E22-0D37-295D26D07DAF}"/>
                </a:ext>
              </a:extLst>
            </p:cNvPr>
            <p:cNvSpPr/>
            <p:nvPr/>
          </p:nvSpPr>
          <p:spPr>
            <a:xfrm>
              <a:off x="4990904" y="3422889"/>
              <a:ext cx="928789" cy="1288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Observers</a:t>
              </a:r>
            </a:p>
          </p:txBody>
        </p:sp>
      </p:grpSp>
      <p:sp>
        <p:nvSpPr>
          <p:cNvPr id="84" name="Triângulo isósceles 83">
            <a:extLst>
              <a:ext uri="{FF2B5EF4-FFF2-40B4-BE49-F238E27FC236}">
                <a16:creationId xmlns:a16="http://schemas.microsoft.com/office/drawing/2014/main" id="{5F8CBC0C-8589-DAE0-4C3A-B26C2C0DE671}"/>
              </a:ext>
            </a:extLst>
          </p:cNvPr>
          <p:cNvSpPr/>
          <p:nvPr/>
        </p:nvSpPr>
        <p:spPr>
          <a:xfrm>
            <a:off x="3705427" y="3797667"/>
            <a:ext cx="2027387" cy="98428"/>
          </a:xfrm>
          <a:prstGeom prst="triangle">
            <a:avLst>
              <a:gd name="adj" fmla="val 497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tângulo 1">
            <a:extLst>
              <a:ext uri="{FF2B5EF4-FFF2-40B4-BE49-F238E27FC236}">
                <a16:creationId xmlns:a16="http://schemas.microsoft.com/office/drawing/2014/main" id="{9CBF4522-45F6-16A1-29DA-84550140711B}"/>
              </a:ext>
            </a:extLst>
          </p:cNvPr>
          <p:cNvSpPr/>
          <p:nvPr/>
        </p:nvSpPr>
        <p:spPr>
          <a:xfrm>
            <a:off x="2961672" y="3903081"/>
            <a:ext cx="6011620" cy="273893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82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 - Prototype Implementation</a:t>
            </a:r>
          </a:p>
        </p:txBody>
      </p:sp>
      <p:pic>
        <p:nvPicPr>
          <p:cNvPr id="1028" name="Picture 4" descr="Modelica - Wikipedia">
            <a:extLst>
              <a:ext uri="{FF2B5EF4-FFF2-40B4-BE49-F238E27FC236}">
                <a16:creationId xmlns:a16="http://schemas.microsoft.com/office/drawing/2014/main" id="{C4518881-DC43-93D7-B220-75740E78D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144" name="Imagem 143">
            <a:extLst>
              <a:ext uri="{FF2B5EF4-FFF2-40B4-BE49-F238E27FC236}">
                <a16:creationId xmlns:a16="http://schemas.microsoft.com/office/drawing/2014/main" id="{2510DD6B-C54E-29DB-6EC3-AB83D72FE668}"/>
              </a:ext>
            </a:extLst>
          </p:cNvPr>
          <p:cNvPicPr>
            <a:picLocks noChangeAspect="1"/>
          </p:cNvPicPr>
          <p:nvPr/>
        </p:nvPicPr>
        <p:blipFill>
          <a:blip r:embed="rId3"/>
          <a:stretch>
            <a:fillRect/>
          </a:stretch>
        </p:blipFill>
        <p:spPr>
          <a:xfrm>
            <a:off x="10735151" y="694800"/>
            <a:ext cx="957600" cy="833854"/>
          </a:xfrm>
          <a:prstGeom prst="rect">
            <a:avLst/>
          </a:prstGeom>
        </p:spPr>
      </p:pic>
      <p:pic>
        <p:nvPicPr>
          <p:cNvPr id="146" name="Imagem 145">
            <a:extLst>
              <a:ext uri="{FF2B5EF4-FFF2-40B4-BE49-F238E27FC236}">
                <a16:creationId xmlns:a16="http://schemas.microsoft.com/office/drawing/2014/main" id="{728520A7-A2D6-75AD-992C-BEEB4D069441}"/>
              </a:ext>
            </a:extLst>
          </p:cNvPr>
          <p:cNvPicPr>
            <a:picLocks noChangeAspect="1"/>
          </p:cNvPicPr>
          <p:nvPr/>
        </p:nvPicPr>
        <p:blipFill rotWithShape="1">
          <a:blip r:embed="rId4"/>
          <a:srcRect t="894"/>
          <a:stretch/>
        </p:blipFill>
        <p:spPr>
          <a:xfrm>
            <a:off x="1876592" y="1773894"/>
            <a:ext cx="6483981" cy="3470715"/>
          </a:xfrm>
          <a:prstGeom prst="rect">
            <a:avLst/>
          </a:prstGeom>
        </p:spPr>
      </p:pic>
      <p:pic>
        <p:nvPicPr>
          <p:cNvPr id="148" name="Imagem 147">
            <a:extLst>
              <a:ext uri="{FF2B5EF4-FFF2-40B4-BE49-F238E27FC236}">
                <a16:creationId xmlns:a16="http://schemas.microsoft.com/office/drawing/2014/main" id="{C06ACD79-B4A8-EFEF-016D-03EA1B4F22E1}"/>
              </a:ext>
            </a:extLst>
          </p:cNvPr>
          <p:cNvPicPr>
            <a:picLocks noChangeAspect="1"/>
          </p:cNvPicPr>
          <p:nvPr/>
        </p:nvPicPr>
        <p:blipFill>
          <a:blip r:embed="rId5"/>
          <a:stretch>
            <a:fillRect/>
          </a:stretch>
        </p:blipFill>
        <p:spPr>
          <a:xfrm>
            <a:off x="3486150" y="2325305"/>
            <a:ext cx="6483600" cy="3511950"/>
          </a:xfrm>
          <a:prstGeom prst="rect">
            <a:avLst/>
          </a:prstGeom>
        </p:spPr>
      </p:pic>
      <p:pic>
        <p:nvPicPr>
          <p:cNvPr id="1034" name="Picture 10" descr="OpenModelica">
            <a:extLst>
              <a:ext uri="{FF2B5EF4-FFF2-40B4-BE49-F238E27FC236}">
                <a16:creationId xmlns:a16="http://schemas.microsoft.com/office/drawing/2014/main" id="{D245D996-FB11-CDE2-64C0-700C7906D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FE2C2CB0-9F82-C1A8-A706-A5EEFB613589}"/>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spTree>
    <p:extLst>
      <p:ext uri="{BB962C8B-B14F-4D97-AF65-F5344CB8AC3E}">
        <p14:creationId xmlns:p14="http://schemas.microsoft.com/office/powerpoint/2010/main" val="340331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delica - Wikipedia">
            <a:extLst>
              <a:ext uri="{FF2B5EF4-FFF2-40B4-BE49-F238E27FC236}">
                <a16:creationId xmlns:a16="http://schemas.microsoft.com/office/drawing/2014/main" id="{C4518881-DC43-93D7-B220-75740E78D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375" y="6127794"/>
            <a:ext cx="1177151" cy="589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Modelica">
            <a:extLst>
              <a:ext uri="{FF2B5EF4-FFF2-40B4-BE49-F238E27FC236}">
                <a16:creationId xmlns:a16="http://schemas.microsoft.com/office/drawing/2014/main" id="{D245D996-FB11-CDE2-64C0-700C7906D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550" y="6404650"/>
            <a:ext cx="1874825" cy="31247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E7BC72C5-C9FF-4AAF-9298-4E7F9BCC43B0}"/>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grpSp>
        <p:nvGrpSpPr>
          <p:cNvPr id="4" name="Agrupar 3">
            <a:extLst>
              <a:ext uri="{FF2B5EF4-FFF2-40B4-BE49-F238E27FC236}">
                <a16:creationId xmlns:a16="http://schemas.microsoft.com/office/drawing/2014/main" id="{36205CD5-3D66-951C-6BBC-44B1F3FD4F28}"/>
              </a:ext>
            </a:extLst>
          </p:cNvPr>
          <p:cNvGrpSpPr/>
          <p:nvPr/>
        </p:nvGrpSpPr>
        <p:grpSpPr>
          <a:xfrm>
            <a:off x="694454" y="1405746"/>
            <a:ext cx="4478492" cy="4799658"/>
            <a:chOff x="3856754" y="1617221"/>
            <a:chExt cx="4478492" cy="4799658"/>
          </a:xfrm>
        </p:grpSpPr>
        <p:pic>
          <p:nvPicPr>
            <p:cNvPr id="6" name="Imagem 5" descr="Diagrama, Esquemático&#10;&#10;Descrição gerada automaticamente">
              <a:extLst>
                <a:ext uri="{FF2B5EF4-FFF2-40B4-BE49-F238E27FC236}">
                  <a16:creationId xmlns:a16="http://schemas.microsoft.com/office/drawing/2014/main" id="{6800EEDA-E755-92BA-1D09-AEA659D30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754" y="1617221"/>
              <a:ext cx="4478492" cy="4376708"/>
            </a:xfrm>
            <a:prstGeom prst="rect">
              <a:avLst/>
            </a:prstGeom>
          </p:spPr>
        </p:pic>
        <p:sp>
          <p:nvSpPr>
            <p:cNvPr id="2" name="Retângulo 1">
              <a:extLst>
                <a:ext uri="{FF2B5EF4-FFF2-40B4-BE49-F238E27FC236}">
                  <a16:creationId xmlns:a16="http://schemas.microsoft.com/office/drawing/2014/main" id="{4C857A68-2482-B898-4221-1BCAC98F2319}"/>
                </a:ext>
              </a:extLst>
            </p:cNvPr>
            <p:cNvSpPr/>
            <p:nvPr/>
          </p:nvSpPr>
          <p:spPr>
            <a:xfrm>
              <a:off x="4585218" y="5997779"/>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BSN Prototype</a:t>
              </a:r>
            </a:p>
          </p:txBody>
        </p:sp>
      </p:grpSp>
      <p:sp>
        <p:nvSpPr>
          <p:cNvPr id="5" name="Título 1">
            <a:extLst>
              <a:ext uri="{FF2B5EF4-FFF2-40B4-BE49-F238E27FC236}">
                <a16:creationId xmlns:a16="http://schemas.microsoft.com/office/drawing/2014/main" id="{0128998E-8B79-08C9-532D-A288966BBEAB}"/>
              </a:ext>
            </a:extLst>
          </p:cNvPr>
          <p:cNvSpPr txBox="1">
            <a:spLocks/>
          </p:cNvSpPr>
          <p:nvPr/>
        </p:nvSpPr>
        <p:spPr>
          <a:xfrm>
            <a:off x="581192" y="702156"/>
            <a:ext cx="11029616" cy="504344"/>
          </a:xfrm>
          <a:prstGeom prst="rect">
            <a:avLst/>
          </a:prstGeom>
        </p:spPr>
        <p:txBody>
          <a:bodyPr vert="horz" lIns="91440" tIns="45720" rIns="91440" bIns="45720" rtlCol="0" anchor="b">
            <a:normAutofit fontScale="82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 - Prototype Implementation (BSN)</a:t>
            </a:r>
          </a:p>
        </p:txBody>
      </p:sp>
      <p:sp>
        <p:nvSpPr>
          <p:cNvPr id="8" name="Triângulo isósceles 7">
            <a:extLst>
              <a:ext uri="{FF2B5EF4-FFF2-40B4-BE49-F238E27FC236}">
                <a16:creationId xmlns:a16="http://schemas.microsoft.com/office/drawing/2014/main" id="{FC7E6F3B-E7A3-74AB-A297-DA8B21A42835}"/>
              </a:ext>
            </a:extLst>
          </p:cNvPr>
          <p:cNvSpPr/>
          <p:nvPr/>
        </p:nvSpPr>
        <p:spPr>
          <a:xfrm rot="16200000">
            <a:off x="4220871" y="1546860"/>
            <a:ext cx="1555699" cy="1341120"/>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9E1BB205-93AB-0B2E-9140-08010023DDFC}"/>
              </a:ext>
            </a:extLst>
          </p:cNvPr>
          <p:cNvSpPr/>
          <p:nvPr/>
        </p:nvSpPr>
        <p:spPr>
          <a:xfrm>
            <a:off x="3764280" y="1935480"/>
            <a:ext cx="563880" cy="563880"/>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0FF85E0E-803C-1614-C9E5-3771B02826B9}"/>
              </a:ext>
            </a:extLst>
          </p:cNvPr>
          <p:cNvSpPr/>
          <p:nvPr/>
        </p:nvSpPr>
        <p:spPr>
          <a:xfrm>
            <a:off x="2548890" y="3225275"/>
            <a:ext cx="686754" cy="686754"/>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ângulo isósceles 12">
            <a:extLst>
              <a:ext uri="{FF2B5EF4-FFF2-40B4-BE49-F238E27FC236}">
                <a16:creationId xmlns:a16="http://schemas.microsoft.com/office/drawing/2014/main" id="{CC05A8BB-EDED-DA09-8689-B91064CC1EAE}"/>
              </a:ext>
            </a:extLst>
          </p:cNvPr>
          <p:cNvSpPr/>
          <p:nvPr/>
        </p:nvSpPr>
        <p:spPr>
          <a:xfrm rot="16200000">
            <a:off x="3713005" y="2326163"/>
            <a:ext cx="1555699" cy="2509255"/>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Agrupar 13">
            <a:extLst>
              <a:ext uri="{FF2B5EF4-FFF2-40B4-BE49-F238E27FC236}">
                <a16:creationId xmlns:a16="http://schemas.microsoft.com/office/drawing/2014/main" id="{EB0A5625-C145-089A-F7A1-DC5E3E8BDC5C}"/>
              </a:ext>
            </a:extLst>
          </p:cNvPr>
          <p:cNvGrpSpPr/>
          <p:nvPr/>
        </p:nvGrpSpPr>
        <p:grpSpPr>
          <a:xfrm>
            <a:off x="5874441" y="1656991"/>
            <a:ext cx="3656360" cy="3874218"/>
            <a:chOff x="3814596" y="1275714"/>
            <a:chExt cx="4888021" cy="5179265"/>
          </a:xfrm>
        </p:grpSpPr>
        <p:pic>
          <p:nvPicPr>
            <p:cNvPr id="15" name="Imagem 14" descr="Tela de jogo de vídeo game&#10;&#10;Descrição gerada automaticamente com confiança média">
              <a:extLst>
                <a:ext uri="{FF2B5EF4-FFF2-40B4-BE49-F238E27FC236}">
                  <a16:creationId xmlns:a16="http://schemas.microsoft.com/office/drawing/2014/main" id="{5E5EF57C-D78F-7C2F-09D8-AAA0F56132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596" y="1275714"/>
              <a:ext cx="4888021" cy="4744086"/>
            </a:xfrm>
            <a:prstGeom prst="rect">
              <a:avLst/>
            </a:prstGeom>
          </p:spPr>
        </p:pic>
        <p:sp>
          <p:nvSpPr>
            <p:cNvPr id="16" name="Retângulo 15">
              <a:extLst>
                <a:ext uri="{FF2B5EF4-FFF2-40B4-BE49-F238E27FC236}">
                  <a16:creationId xmlns:a16="http://schemas.microsoft.com/office/drawing/2014/main" id="{715BAD6F-DFF6-0F70-BFB9-8A0D1CF72C38}"/>
                </a:ext>
              </a:extLst>
            </p:cNvPr>
            <p:cNvSpPr/>
            <p:nvPr/>
          </p:nvSpPr>
          <p:spPr>
            <a:xfrm>
              <a:off x="4747824" y="6035879"/>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Central Node</a:t>
              </a:r>
            </a:p>
          </p:txBody>
        </p:sp>
      </p:grpSp>
      <p:sp>
        <p:nvSpPr>
          <p:cNvPr id="17" name="Elipse 16">
            <a:extLst>
              <a:ext uri="{FF2B5EF4-FFF2-40B4-BE49-F238E27FC236}">
                <a16:creationId xmlns:a16="http://schemas.microsoft.com/office/drawing/2014/main" id="{3EC2486D-DA90-B41B-0EF2-7B873E6939CE}"/>
              </a:ext>
            </a:extLst>
          </p:cNvPr>
          <p:cNvSpPr/>
          <p:nvPr/>
        </p:nvSpPr>
        <p:spPr>
          <a:xfrm>
            <a:off x="4180335" y="4341004"/>
            <a:ext cx="407382" cy="407382"/>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ângulo isósceles 17">
            <a:extLst>
              <a:ext uri="{FF2B5EF4-FFF2-40B4-BE49-F238E27FC236}">
                <a16:creationId xmlns:a16="http://schemas.microsoft.com/office/drawing/2014/main" id="{B31B73D7-AE14-62E0-875B-075BFB30CBF1}"/>
              </a:ext>
            </a:extLst>
          </p:cNvPr>
          <p:cNvSpPr/>
          <p:nvPr/>
        </p:nvSpPr>
        <p:spPr>
          <a:xfrm rot="14944136">
            <a:off x="4414091" y="3628410"/>
            <a:ext cx="1555699" cy="1235183"/>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Agrupar 18">
            <a:extLst>
              <a:ext uri="{FF2B5EF4-FFF2-40B4-BE49-F238E27FC236}">
                <a16:creationId xmlns:a16="http://schemas.microsoft.com/office/drawing/2014/main" id="{421CAD39-54E5-6661-9E1C-E515340249EA}"/>
              </a:ext>
            </a:extLst>
          </p:cNvPr>
          <p:cNvGrpSpPr/>
          <p:nvPr/>
        </p:nvGrpSpPr>
        <p:grpSpPr>
          <a:xfrm>
            <a:off x="5854628" y="1904789"/>
            <a:ext cx="3086715" cy="3288364"/>
            <a:chOff x="3778781" y="1517781"/>
            <a:chExt cx="4634439" cy="4937198"/>
          </a:xfrm>
        </p:grpSpPr>
        <p:pic>
          <p:nvPicPr>
            <p:cNvPr id="20" name="Imagem 19" descr="Gráfico&#10;&#10;Descrição gerada automaticamente">
              <a:extLst>
                <a:ext uri="{FF2B5EF4-FFF2-40B4-BE49-F238E27FC236}">
                  <a16:creationId xmlns:a16="http://schemas.microsoft.com/office/drawing/2014/main" id="{C602E192-D40A-EC4D-BC58-D290636187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781" y="1517781"/>
              <a:ext cx="4634439" cy="4575589"/>
            </a:xfrm>
            <a:prstGeom prst="rect">
              <a:avLst/>
            </a:prstGeom>
          </p:spPr>
        </p:pic>
        <p:sp>
          <p:nvSpPr>
            <p:cNvPr id="21" name="Retângulo 20">
              <a:extLst>
                <a:ext uri="{FF2B5EF4-FFF2-40B4-BE49-F238E27FC236}">
                  <a16:creationId xmlns:a16="http://schemas.microsoft.com/office/drawing/2014/main" id="{0FD995E8-6945-A868-8ADB-4AA2E875F5DA}"/>
                </a:ext>
              </a:extLst>
            </p:cNvPr>
            <p:cNvSpPr/>
            <p:nvPr/>
          </p:nvSpPr>
          <p:spPr>
            <a:xfrm>
              <a:off x="4585218" y="6035879"/>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P7 Observer</a:t>
              </a:r>
            </a:p>
          </p:txBody>
        </p:sp>
      </p:grpSp>
      <p:grpSp>
        <p:nvGrpSpPr>
          <p:cNvPr id="9" name="Agrupar 8">
            <a:extLst>
              <a:ext uri="{FF2B5EF4-FFF2-40B4-BE49-F238E27FC236}">
                <a16:creationId xmlns:a16="http://schemas.microsoft.com/office/drawing/2014/main" id="{50D231B9-F31C-7AC0-E0F1-B67BAAC7EB4E}"/>
              </a:ext>
            </a:extLst>
          </p:cNvPr>
          <p:cNvGrpSpPr/>
          <p:nvPr/>
        </p:nvGrpSpPr>
        <p:grpSpPr>
          <a:xfrm>
            <a:off x="5855446" y="1405746"/>
            <a:ext cx="4212840" cy="2744758"/>
            <a:chOff x="2603390" y="1739613"/>
            <a:chExt cx="6985220" cy="4551025"/>
          </a:xfrm>
        </p:grpSpPr>
        <p:pic>
          <p:nvPicPr>
            <p:cNvPr id="10" name="Imagem 9" descr="Diagrama&#10;&#10;Descrição gerada automaticamente">
              <a:extLst>
                <a:ext uri="{FF2B5EF4-FFF2-40B4-BE49-F238E27FC236}">
                  <a16:creationId xmlns:a16="http://schemas.microsoft.com/office/drawing/2014/main" id="{C1F7DB52-843F-4219-F926-14F89766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3390" y="1739613"/>
              <a:ext cx="6985220" cy="4131925"/>
            </a:xfrm>
            <a:prstGeom prst="rect">
              <a:avLst/>
            </a:prstGeom>
          </p:spPr>
        </p:pic>
        <p:sp>
          <p:nvSpPr>
            <p:cNvPr id="11" name="Retângulo 10">
              <a:extLst>
                <a:ext uri="{FF2B5EF4-FFF2-40B4-BE49-F238E27FC236}">
                  <a16:creationId xmlns:a16="http://schemas.microsoft.com/office/drawing/2014/main" id="{D28ED7B3-0CBC-22D4-4DD0-46699BD0D8E8}"/>
                </a:ext>
              </a:extLst>
            </p:cNvPr>
            <p:cNvSpPr/>
            <p:nvPr/>
          </p:nvSpPr>
          <p:spPr>
            <a:xfrm>
              <a:off x="4585218" y="5871538"/>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Sensor</a:t>
              </a:r>
            </a:p>
          </p:txBody>
        </p:sp>
      </p:grpSp>
      <p:sp>
        <p:nvSpPr>
          <p:cNvPr id="22" name="Elipse 21">
            <a:extLst>
              <a:ext uri="{FF2B5EF4-FFF2-40B4-BE49-F238E27FC236}">
                <a16:creationId xmlns:a16="http://schemas.microsoft.com/office/drawing/2014/main" id="{4FADE105-1484-C908-CDD3-3598D1899D32}"/>
              </a:ext>
            </a:extLst>
          </p:cNvPr>
          <p:cNvSpPr/>
          <p:nvPr/>
        </p:nvSpPr>
        <p:spPr>
          <a:xfrm>
            <a:off x="7421389" y="2840900"/>
            <a:ext cx="586659" cy="586659"/>
          </a:xfrm>
          <a:prstGeom prst="ellipse">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ângulo isósceles 22">
            <a:extLst>
              <a:ext uri="{FF2B5EF4-FFF2-40B4-BE49-F238E27FC236}">
                <a16:creationId xmlns:a16="http://schemas.microsoft.com/office/drawing/2014/main" id="{0DC73CF2-5534-3B4D-0D81-6542AAD700F4}"/>
              </a:ext>
            </a:extLst>
          </p:cNvPr>
          <p:cNvSpPr/>
          <p:nvPr/>
        </p:nvSpPr>
        <p:spPr>
          <a:xfrm>
            <a:off x="7257606" y="3443796"/>
            <a:ext cx="914223" cy="682052"/>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Agrupar 23">
            <a:extLst>
              <a:ext uri="{FF2B5EF4-FFF2-40B4-BE49-F238E27FC236}">
                <a16:creationId xmlns:a16="http://schemas.microsoft.com/office/drawing/2014/main" id="{05D53388-9345-BE22-56FA-0CF8839F8443}"/>
              </a:ext>
            </a:extLst>
          </p:cNvPr>
          <p:cNvGrpSpPr/>
          <p:nvPr/>
        </p:nvGrpSpPr>
        <p:grpSpPr>
          <a:xfrm>
            <a:off x="6155807" y="3978440"/>
            <a:ext cx="3120374" cy="2183877"/>
            <a:chOff x="2852285" y="1762178"/>
            <a:chExt cx="6487430" cy="4540401"/>
          </a:xfrm>
        </p:grpSpPr>
        <p:pic>
          <p:nvPicPr>
            <p:cNvPr id="25" name="Imagem 24">
              <a:extLst>
                <a:ext uri="{FF2B5EF4-FFF2-40B4-BE49-F238E27FC236}">
                  <a16:creationId xmlns:a16="http://schemas.microsoft.com/office/drawing/2014/main" id="{971644A0-CD37-055F-59EE-61D5BA307225}"/>
                </a:ext>
              </a:extLst>
            </p:cNvPr>
            <p:cNvPicPr>
              <a:picLocks noChangeAspect="1"/>
            </p:cNvPicPr>
            <p:nvPr/>
          </p:nvPicPr>
          <p:blipFill>
            <a:blip r:embed="rId8"/>
            <a:stretch>
              <a:fillRect/>
            </a:stretch>
          </p:blipFill>
          <p:spPr>
            <a:xfrm>
              <a:off x="2852285" y="1762178"/>
              <a:ext cx="6487430" cy="4086795"/>
            </a:xfrm>
            <a:prstGeom prst="rect">
              <a:avLst/>
            </a:prstGeom>
          </p:spPr>
        </p:pic>
        <p:sp>
          <p:nvSpPr>
            <p:cNvPr id="26" name="Retângulo 25">
              <a:extLst>
                <a:ext uri="{FF2B5EF4-FFF2-40B4-BE49-F238E27FC236}">
                  <a16:creationId xmlns:a16="http://schemas.microsoft.com/office/drawing/2014/main" id="{13147852-650C-46D8-5D59-5FC244C1E171}"/>
                </a:ext>
              </a:extLst>
            </p:cNvPr>
            <p:cNvSpPr/>
            <p:nvPr/>
          </p:nvSpPr>
          <p:spPr>
            <a:xfrm>
              <a:off x="4604268" y="5883479"/>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Battery</a:t>
              </a:r>
            </a:p>
          </p:txBody>
        </p:sp>
      </p:grpSp>
    </p:spTree>
    <p:extLst>
      <p:ext uri="{BB962C8B-B14F-4D97-AF65-F5344CB8AC3E}">
        <p14:creationId xmlns:p14="http://schemas.microsoft.com/office/powerpoint/2010/main" val="33225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2" grpId="0" animBg="1"/>
      <p:bldP spid="12" grpId="1" animBg="1"/>
      <p:bldP spid="13" grpId="0" animBg="1"/>
      <p:bldP spid="13" grpId="1" animBg="1"/>
      <p:bldP spid="17" grpId="0" animBg="1"/>
      <p:bldP spid="18" grpId="0" animBg="1"/>
      <p:bldP spid="22" grpId="0" animBg="1"/>
      <p:bldP spid="22" grpId="1" animBg="1"/>
      <p:bldP spid="23" grpId="0" animBg="1"/>
      <p:bldP spid="2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 Innate Immunity Through Assurances – data extraction</a:t>
            </a:r>
          </a:p>
        </p:txBody>
      </p:sp>
      <p:sp>
        <p:nvSpPr>
          <p:cNvPr id="3" name="Espaço Reservado para Número de Slide 2">
            <a:extLst>
              <a:ext uri="{FF2B5EF4-FFF2-40B4-BE49-F238E27FC236}">
                <a16:creationId xmlns:a16="http://schemas.microsoft.com/office/drawing/2014/main" id="{E7BC72C5-C9FF-4AAF-9298-4E7F9BCC43B0}"/>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sp>
        <p:nvSpPr>
          <p:cNvPr id="13" name="Triângulo isósceles 12">
            <a:extLst>
              <a:ext uri="{FF2B5EF4-FFF2-40B4-BE49-F238E27FC236}">
                <a16:creationId xmlns:a16="http://schemas.microsoft.com/office/drawing/2014/main" id="{3575EE73-303A-5B7F-3E53-0FC508FF2564}"/>
              </a:ext>
            </a:extLst>
          </p:cNvPr>
          <p:cNvSpPr/>
          <p:nvPr/>
        </p:nvSpPr>
        <p:spPr>
          <a:xfrm rot="5400000">
            <a:off x="5290712" y="3693644"/>
            <a:ext cx="2968752" cy="2238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Agrupar 18">
            <a:extLst>
              <a:ext uri="{FF2B5EF4-FFF2-40B4-BE49-F238E27FC236}">
                <a16:creationId xmlns:a16="http://schemas.microsoft.com/office/drawing/2014/main" id="{372AA4F1-2AF5-256C-DBB5-0B229C516A77}"/>
              </a:ext>
            </a:extLst>
          </p:cNvPr>
          <p:cNvGrpSpPr/>
          <p:nvPr/>
        </p:nvGrpSpPr>
        <p:grpSpPr>
          <a:xfrm>
            <a:off x="7454176" y="2529411"/>
            <a:ext cx="2463400" cy="2774704"/>
            <a:chOff x="9295676" y="2529411"/>
            <a:chExt cx="2463400" cy="2774704"/>
          </a:xfrm>
        </p:grpSpPr>
        <p:grpSp>
          <p:nvGrpSpPr>
            <p:cNvPr id="18" name="Agrupar 17">
              <a:extLst>
                <a:ext uri="{FF2B5EF4-FFF2-40B4-BE49-F238E27FC236}">
                  <a16:creationId xmlns:a16="http://schemas.microsoft.com/office/drawing/2014/main" id="{51581425-DD4D-631A-2E82-1979F94BF362}"/>
                </a:ext>
              </a:extLst>
            </p:cNvPr>
            <p:cNvGrpSpPr/>
            <p:nvPr/>
          </p:nvGrpSpPr>
          <p:grpSpPr>
            <a:xfrm>
              <a:off x="9295676" y="2529411"/>
              <a:ext cx="2463400" cy="2239905"/>
              <a:chOff x="9252226" y="2529411"/>
              <a:chExt cx="2463400" cy="2239905"/>
            </a:xfrm>
          </p:grpSpPr>
          <p:pic>
            <p:nvPicPr>
              <p:cNvPr id="14" name="Imagem 13">
                <a:extLst>
                  <a:ext uri="{FF2B5EF4-FFF2-40B4-BE49-F238E27FC236}">
                    <a16:creationId xmlns:a16="http://schemas.microsoft.com/office/drawing/2014/main" id="{45416D73-0890-B16D-ECD5-950021D754D7}"/>
                  </a:ext>
                </a:extLst>
              </p:cNvPr>
              <p:cNvPicPr>
                <a:picLocks noChangeAspect="1"/>
              </p:cNvPicPr>
              <p:nvPr/>
            </p:nvPicPr>
            <p:blipFill>
              <a:blip r:embed="rId2"/>
              <a:stretch>
                <a:fillRect/>
              </a:stretch>
            </p:blipFill>
            <p:spPr>
              <a:xfrm>
                <a:off x="9252226" y="2529411"/>
                <a:ext cx="2000086" cy="1852811"/>
              </a:xfrm>
              <a:prstGeom prst="rect">
                <a:avLst/>
              </a:prstGeom>
            </p:spPr>
          </p:pic>
          <p:pic>
            <p:nvPicPr>
              <p:cNvPr id="15" name="Imagem 14">
                <a:extLst>
                  <a:ext uri="{FF2B5EF4-FFF2-40B4-BE49-F238E27FC236}">
                    <a16:creationId xmlns:a16="http://schemas.microsoft.com/office/drawing/2014/main" id="{857AB9DC-4C72-9F94-E195-7F9AD9CA5C8C}"/>
                  </a:ext>
                </a:extLst>
              </p:cNvPr>
              <p:cNvPicPr>
                <a:picLocks noChangeAspect="1"/>
              </p:cNvPicPr>
              <p:nvPr/>
            </p:nvPicPr>
            <p:blipFill>
              <a:blip r:embed="rId2"/>
              <a:stretch>
                <a:fillRect/>
              </a:stretch>
            </p:blipFill>
            <p:spPr>
              <a:xfrm>
                <a:off x="9483883" y="2710883"/>
                <a:ext cx="2000086" cy="1852811"/>
              </a:xfrm>
              <a:prstGeom prst="rect">
                <a:avLst/>
              </a:prstGeom>
            </p:spPr>
          </p:pic>
          <p:pic>
            <p:nvPicPr>
              <p:cNvPr id="16" name="Imagem 15">
                <a:extLst>
                  <a:ext uri="{FF2B5EF4-FFF2-40B4-BE49-F238E27FC236}">
                    <a16:creationId xmlns:a16="http://schemas.microsoft.com/office/drawing/2014/main" id="{3842769F-B826-644C-3B78-FC1CE005E825}"/>
                  </a:ext>
                </a:extLst>
              </p:cNvPr>
              <p:cNvPicPr>
                <a:picLocks noChangeAspect="1"/>
              </p:cNvPicPr>
              <p:nvPr/>
            </p:nvPicPr>
            <p:blipFill>
              <a:blip r:embed="rId2"/>
              <a:stretch>
                <a:fillRect/>
              </a:stretch>
            </p:blipFill>
            <p:spPr>
              <a:xfrm>
                <a:off x="9715540" y="2916505"/>
                <a:ext cx="2000086" cy="1852811"/>
              </a:xfrm>
              <a:prstGeom prst="rect">
                <a:avLst/>
              </a:prstGeom>
            </p:spPr>
          </p:pic>
        </p:grpSp>
        <p:sp>
          <p:nvSpPr>
            <p:cNvPr id="17" name="Retângulo 16">
              <a:extLst>
                <a:ext uri="{FF2B5EF4-FFF2-40B4-BE49-F238E27FC236}">
                  <a16:creationId xmlns:a16="http://schemas.microsoft.com/office/drawing/2014/main" id="{EFD62ABC-36F9-B8DC-A5B8-5C4DEA24EE08}"/>
                </a:ext>
              </a:extLst>
            </p:cNvPr>
            <p:cNvSpPr/>
            <p:nvPr/>
          </p:nvSpPr>
          <p:spPr>
            <a:xfrm>
              <a:off x="9527333" y="4991643"/>
              <a:ext cx="2000086" cy="312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 Dataset</a:t>
              </a:r>
            </a:p>
          </p:txBody>
        </p:sp>
      </p:grpSp>
      <p:grpSp>
        <p:nvGrpSpPr>
          <p:cNvPr id="2" name="Agrupar 1">
            <a:extLst>
              <a:ext uri="{FF2B5EF4-FFF2-40B4-BE49-F238E27FC236}">
                <a16:creationId xmlns:a16="http://schemas.microsoft.com/office/drawing/2014/main" id="{2B4C58EC-96EE-C74D-733E-265788FA9792}"/>
              </a:ext>
            </a:extLst>
          </p:cNvPr>
          <p:cNvGrpSpPr/>
          <p:nvPr/>
        </p:nvGrpSpPr>
        <p:grpSpPr>
          <a:xfrm>
            <a:off x="1617508" y="1405746"/>
            <a:ext cx="4478492" cy="4799658"/>
            <a:chOff x="3856754" y="1617221"/>
            <a:chExt cx="4478492" cy="4799658"/>
          </a:xfrm>
        </p:grpSpPr>
        <p:pic>
          <p:nvPicPr>
            <p:cNvPr id="4" name="Imagem 3" descr="Diagrama, Esquemático&#10;&#10;Descrição gerada automaticamente">
              <a:extLst>
                <a:ext uri="{FF2B5EF4-FFF2-40B4-BE49-F238E27FC236}">
                  <a16:creationId xmlns:a16="http://schemas.microsoft.com/office/drawing/2014/main" id="{59D92A4D-9972-047A-EE20-C186E3DB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754" y="1617221"/>
              <a:ext cx="4478492" cy="4376708"/>
            </a:xfrm>
            <a:prstGeom prst="rect">
              <a:avLst/>
            </a:prstGeom>
          </p:spPr>
        </p:pic>
        <p:sp>
          <p:nvSpPr>
            <p:cNvPr id="5" name="Retângulo 4">
              <a:extLst>
                <a:ext uri="{FF2B5EF4-FFF2-40B4-BE49-F238E27FC236}">
                  <a16:creationId xmlns:a16="http://schemas.microsoft.com/office/drawing/2014/main" id="{8CB7EDD3-BCE8-16D6-8A57-2F19129CDDBE}"/>
                </a:ext>
              </a:extLst>
            </p:cNvPr>
            <p:cNvSpPr/>
            <p:nvPr/>
          </p:nvSpPr>
          <p:spPr>
            <a:xfrm>
              <a:off x="4585218" y="5997779"/>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BSN Prototype</a:t>
              </a:r>
            </a:p>
          </p:txBody>
        </p:sp>
      </p:grpSp>
    </p:spTree>
    <p:extLst>
      <p:ext uri="{BB962C8B-B14F-4D97-AF65-F5344CB8AC3E}">
        <p14:creationId xmlns:p14="http://schemas.microsoft.com/office/powerpoint/2010/main" val="170296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0023BF9-E7B7-5855-08B3-56759EC1AE7C}"/>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 Adaptive Immunity Through Learning</a:t>
            </a:r>
          </a:p>
        </p:txBody>
      </p:sp>
      <p:sp>
        <p:nvSpPr>
          <p:cNvPr id="3" name="Espaço Reservado para Número de Slide 2">
            <a:extLst>
              <a:ext uri="{FF2B5EF4-FFF2-40B4-BE49-F238E27FC236}">
                <a16:creationId xmlns:a16="http://schemas.microsoft.com/office/drawing/2014/main" id="{9A497D2C-8E3B-5606-1F58-823099447895}"/>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sp>
        <p:nvSpPr>
          <p:cNvPr id="4" name="Retângulo 3">
            <a:extLst>
              <a:ext uri="{FF2B5EF4-FFF2-40B4-BE49-F238E27FC236}">
                <a16:creationId xmlns:a16="http://schemas.microsoft.com/office/drawing/2014/main" id="{998526BD-12D4-AF73-2618-FCC5404B6F2D}"/>
              </a:ext>
            </a:extLst>
          </p:cNvPr>
          <p:cNvSpPr/>
          <p:nvPr/>
        </p:nvSpPr>
        <p:spPr>
          <a:xfrm>
            <a:off x="4913736"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6" name="Imagem 5">
            <a:extLst>
              <a:ext uri="{FF2B5EF4-FFF2-40B4-BE49-F238E27FC236}">
                <a16:creationId xmlns:a16="http://schemas.microsoft.com/office/drawing/2014/main" id="{60BFCE55-3560-675E-7E14-BC24643D075F}"/>
              </a:ext>
            </a:extLst>
          </p:cNvPr>
          <p:cNvPicPr>
            <a:picLocks noChangeAspect="1"/>
          </p:cNvPicPr>
          <p:nvPr/>
        </p:nvPicPr>
        <p:blipFill>
          <a:blip r:embed="rId2"/>
          <a:stretch>
            <a:fillRect/>
          </a:stretch>
        </p:blipFill>
        <p:spPr>
          <a:xfrm>
            <a:off x="3661215" y="1947084"/>
            <a:ext cx="762446" cy="546396"/>
          </a:xfrm>
          <a:prstGeom prst="rect">
            <a:avLst/>
          </a:prstGeom>
        </p:spPr>
      </p:pic>
      <p:sp>
        <p:nvSpPr>
          <p:cNvPr id="8" name="Retângulo 7">
            <a:extLst>
              <a:ext uri="{FF2B5EF4-FFF2-40B4-BE49-F238E27FC236}">
                <a16:creationId xmlns:a16="http://schemas.microsoft.com/office/drawing/2014/main" id="{B48063DD-8782-D085-6235-D1D376647106}"/>
              </a:ext>
            </a:extLst>
          </p:cNvPr>
          <p:cNvSpPr/>
          <p:nvPr/>
        </p:nvSpPr>
        <p:spPr>
          <a:xfrm>
            <a:off x="5018276"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13" name="Agrupar 12">
            <a:extLst>
              <a:ext uri="{FF2B5EF4-FFF2-40B4-BE49-F238E27FC236}">
                <a16:creationId xmlns:a16="http://schemas.microsoft.com/office/drawing/2014/main" id="{10445109-35AF-D3BF-D19D-9B475FB7D38A}"/>
              </a:ext>
            </a:extLst>
          </p:cNvPr>
          <p:cNvGrpSpPr/>
          <p:nvPr/>
        </p:nvGrpSpPr>
        <p:grpSpPr>
          <a:xfrm>
            <a:off x="3401634" y="2937707"/>
            <a:ext cx="1281608" cy="639984"/>
            <a:chOff x="2017263" y="2699246"/>
            <a:chExt cx="1281608" cy="639984"/>
          </a:xfrm>
        </p:grpSpPr>
        <p:sp>
          <p:nvSpPr>
            <p:cNvPr id="14" name="Retângulo 13">
              <a:extLst>
                <a:ext uri="{FF2B5EF4-FFF2-40B4-BE49-F238E27FC236}">
                  <a16:creationId xmlns:a16="http://schemas.microsoft.com/office/drawing/2014/main" id="{02327D79-BCB2-8EDB-2664-916ACBB6AFFB}"/>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15" name="Retângulo 14">
              <a:extLst>
                <a:ext uri="{FF2B5EF4-FFF2-40B4-BE49-F238E27FC236}">
                  <a16:creationId xmlns:a16="http://schemas.microsoft.com/office/drawing/2014/main" id="{FB2486A4-B6F8-4605-0797-15DCC229EC9F}"/>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16" name="Triângulo isósceles 15">
            <a:extLst>
              <a:ext uri="{FF2B5EF4-FFF2-40B4-BE49-F238E27FC236}">
                <a16:creationId xmlns:a16="http://schemas.microsoft.com/office/drawing/2014/main" id="{7DE087AA-5F69-9C91-10A4-779DEC209ADF}"/>
              </a:ext>
            </a:extLst>
          </p:cNvPr>
          <p:cNvSpPr/>
          <p:nvPr/>
        </p:nvSpPr>
        <p:spPr>
          <a:xfrm rot="10800000">
            <a:off x="3508955" y="2810574"/>
            <a:ext cx="1066961"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ângulo isósceles 16">
            <a:extLst>
              <a:ext uri="{FF2B5EF4-FFF2-40B4-BE49-F238E27FC236}">
                <a16:creationId xmlns:a16="http://schemas.microsoft.com/office/drawing/2014/main" id="{5C3B1F1C-BCBA-A633-2B43-90287BA22AAF}"/>
              </a:ext>
            </a:extLst>
          </p:cNvPr>
          <p:cNvSpPr/>
          <p:nvPr/>
        </p:nvSpPr>
        <p:spPr>
          <a:xfrm rot="5400000">
            <a:off x="4442235" y="2346909"/>
            <a:ext cx="690224"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D2F13BDF-44C5-FC45-7C30-FEAC25609E91}"/>
              </a:ext>
            </a:extLst>
          </p:cNvPr>
          <p:cNvSpPr/>
          <p:nvPr/>
        </p:nvSpPr>
        <p:spPr>
          <a:xfrm>
            <a:off x="3328852" y="1847850"/>
            <a:ext cx="2780536" cy="187714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19" name="Triângulo isósceles 18">
            <a:extLst>
              <a:ext uri="{FF2B5EF4-FFF2-40B4-BE49-F238E27FC236}">
                <a16:creationId xmlns:a16="http://schemas.microsoft.com/office/drawing/2014/main" id="{09F451EF-6FF4-4CAF-3B9A-9A18B58AE4B1}"/>
              </a:ext>
            </a:extLst>
          </p:cNvPr>
          <p:cNvSpPr/>
          <p:nvPr/>
        </p:nvSpPr>
        <p:spPr>
          <a:xfrm rot="5400000">
            <a:off x="5504868" y="2689341"/>
            <a:ext cx="1880314"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FBCD8602-1C03-7AC3-8469-1D19C383E1F3}"/>
              </a:ext>
            </a:extLst>
          </p:cNvPr>
          <p:cNvSpPr/>
          <p:nvPr/>
        </p:nvSpPr>
        <p:spPr>
          <a:xfrm>
            <a:off x="6818176" y="2288096"/>
            <a:ext cx="1669225" cy="917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21" name="Retângulo 20">
            <a:extLst>
              <a:ext uri="{FF2B5EF4-FFF2-40B4-BE49-F238E27FC236}">
                <a16:creationId xmlns:a16="http://schemas.microsoft.com/office/drawing/2014/main" id="{99652D64-2349-E400-15DE-3F2166944D61}"/>
              </a:ext>
            </a:extLst>
          </p:cNvPr>
          <p:cNvSpPr/>
          <p:nvPr/>
        </p:nvSpPr>
        <p:spPr>
          <a:xfrm>
            <a:off x="6987699" y="2601396"/>
            <a:ext cx="1330178" cy="49543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22" name="Retângulo 21">
            <a:extLst>
              <a:ext uri="{FF2B5EF4-FFF2-40B4-BE49-F238E27FC236}">
                <a16:creationId xmlns:a16="http://schemas.microsoft.com/office/drawing/2014/main" id="{65B0C017-72E6-3331-9639-C722FE11ABA8}"/>
              </a:ext>
            </a:extLst>
          </p:cNvPr>
          <p:cNvSpPr/>
          <p:nvPr/>
        </p:nvSpPr>
        <p:spPr>
          <a:xfrm>
            <a:off x="6686444" y="1682750"/>
            <a:ext cx="1932688" cy="217246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3" name="Retângulo 22">
            <a:extLst>
              <a:ext uri="{FF2B5EF4-FFF2-40B4-BE49-F238E27FC236}">
                <a16:creationId xmlns:a16="http://schemas.microsoft.com/office/drawing/2014/main" id="{D2CA9689-95F5-E739-1685-04515BD8B28D}"/>
              </a:ext>
            </a:extLst>
          </p:cNvPr>
          <p:cNvSpPr/>
          <p:nvPr/>
        </p:nvSpPr>
        <p:spPr>
          <a:xfrm>
            <a:off x="7555714"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24" name="Conector de Seta Reta 23">
            <a:extLst>
              <a:ext uri="{FF2B5EF4-FFF2-40B4-BE49-F238E27FC236}">
                <a16:creationId xmlns:a16="http://schemas.microsoft.com/office/drawing/2014/main" id="{D1E571E3-B013-2535-8E02-7E2BC8946C96}"/>
              </a:ext>
            </a:extLst>
          </p:cNvPr>
          <p:cNvCxnSpPr>
            <a:cxnSpLocks/>
            <a:endCxn id="23" idx="0"/>
          </p:cNvCxnSpPr>
          <p:nvPr/>
        </p:nvCxnSpPr>
        <p:spPr>
          <a:xfrm>
            <a:off x="7888763" y="3096826"/>
            <a:ext cx="0" cy="29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1AA5459-0E61-110C-B6CB-6791EF90642B}"/>
              </a:ext>
            </a:extLst>
          </p:cNvPr>
          <p:cNvCxnSpPr>
            <a:cxnSpLocks/>
            <a:stCxn id="23" idx="2"/>
            <a:endCxn id="27" idx="0"/>
          </p:cNvCxnSpPr>
          <p:nvPr/>
        </p:nvCxnSpPr>
        <p:spPr>
          <a:xfrm flipH="1">
            <a:off x="7887389"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1BF553A4-4C82-35C4-C03F-F91452256FD2}"/>
              </a:ext>
            </a:extLst>
          </p:cNvPr>
          <p:cNvGrpSpPr/>
          <p:nvPr/>
        </p:nvGrpSpPr>
        <p:grpSpPr>
          <a:xfrm>
            <a:off x="5373887" y="4616321"/>
            <a:ext cx="3121014" cy="1378664"/>
            <a:chOff x="3835525" y="4703790"/>
            <a:chExt cx="3121014" cy="1378664"/>
          </a:xfrm>
        </p:grpSpPr>
        <p:sp>
          <p:nvSpPr>
            <p:cNvPr id="27" name="Retângulo 26">
              <a:extLst>
                <a:ext uri="{FF2B5EF4-FFF2-40B4-BE49-F238E27FC236}">
                  <a16:creationId xmlns:a16="http://schemas.microsoft.com/office/drawing/2014/main" id="{6B7B7EF6-F516-9810-DA60-8F1C9844351F}"/>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8" name="Retângulo 27">
              <a:extLst>
                <a:ext uri="{FF2B5EF4-FFF2-40B4-BE49-F238E27FC236}">
                  <a16:creationId xmlns:a16="http://schemas.microsoft.com/office/drawing/2014/main" id="{4334766F-6DF4-6A94-A96A-C1DA38FFDA62}"/>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9" name="Triângulo isósceles 28">
              <a:extLst>
                <a:ext uri="{FF2B5EF4-FFF2-40B4-BE49-F238E27FC236}">
                  <a16:creationId xmlns:a16="http://schemas.microsoft.com/office/drawing/2014/main" id="{6DB885C3-1EC4-0B9C-F976-88DA20DBE74C}"/>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29">
              <a:extLst>
                <a:ext uri="{FF2B5EF4-FFF2-40B4-BE49-F238E27FC236}">
                  <a16:creationId xmlns:a16="http://schemas.microsoft.com/office/drawing/2014/main" id="{CC683B96-E312-F43C-CF35-331396F428A3}"/>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31" name="Retângulo 30">
              <a:extLst>
                <a:ext uri="{FF2B5EF4-FFF2-40B4-BE49-F238E27FC236}">
                  <a16:creationId xmlns:a16="http://schemas.microsoft.com/office/drawing/2014/main" id="{E8955218-7E99-0459-76B6-BA0D574E5160}"/>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32" name="Retângulo 31">
              <a:extLst>
                <a:ext uri="{FF2B5EF4-FFF2-40B4-BE49-F238E27FC236}">
                  <a16:creationId xmlns:a16="http://schemas.microsoft.com/office/drawing/2014/main" id="{1856370D-E824-4F28-BC49-88DFA12F7E70}"/>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33" name="Retângulo 32">
              <a:extLst>
                <a:ext uri="{FF2B5EF4-FFF2-40B4-BE49-F238E27FC236}">
                  <a16:creationId xmlns:a16="http://schemas.microsoft.com/office/drawing/2014/main" id="{214F19B7-C357-F8E7-0022-AF7EF637A7C4}"/>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34" name="Conector: Angulado 33">
              <a:extLst>
                <a:ext uri="{FF2B5EF4-FFF2-40B4-BE49-F238E27FC236}">
                  <a16:creationId xmlns:a16="http://schemas.microsoft.com/office/drawing/2014/main" id="{63A4412A-AFB1-6921-ABFC-C23410D8158E}"/>
                </a:ext>
              </a:extLst>
            </p:cNvPr>
            <p:cNvCxnSpPr>
              <a:cxnSpLocks/>
              <a:stCxn id="31" idx="1"/>
              <a:endCxn id="32"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do 34">
              <a:extLst>
                <a:ext uri="{FF2B5EF4-FFF2-40B4-BE49-F238E27FC236}">
                  <a16:creationId xmlns:a16="http://schemas.microsoft.com/office/drawing/2014/main" id="{DB5F9633-AE36-6DFB-9266-F0F003F54C44}"/>
                </a:ext>
              </a:extLst>
            </p:cNvPr>
            <p:cNvCxnSpPr>
              <a:cxnSpLocks/>
              <a:stCxn id="31" idx="1"/>
              <a:endCxn id="33"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6" name="Gráfico 35" descr="Melhoria contínua com preenchimento sólido">
              <a:extLst>
                <a:ext uri="{FF2B5EF4-FFF2-40B4-BE49-F238E27FC236}">
                  <a16:creationId xmlns:a16="http://schemas.microsoft.com/office/drawing/2014/main" id="{F0FF42A3-A15F-02E3-B2F7-B2339DAA6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7" name="Conector: Angulado 36">
            <a:extLst>
              <a:ext uri="{FF2B5EF4-FFF2-40B4-BE49-F238E27FC236}">
                <a16:creationId xmlns:a16="http://schemas.microsoft.com/office/drawing/2014/main" id="{D4DB1BD3-145E-26F8-FB24-CB4D94A4F3A6}"/>
              </a:ext>
            </a:extLst>
          </p:cNvPr>
          <p:cNvCxnSpPr>
            <a:cxnSpLocks/>
            <a:stCxn id="32" idx="1"/>
            <a:endCxn id="68" idx="3"/>
          </p:cNvCxnSpPr>
          <p:nvPr/>
        </p:nvCxnSpPr>
        <p:spPr>
          <a:xfrm rot="10800000">
            <a:off x="4620050" y="4582031"/>
            <a:ext cx="963492"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do 37">
            <a:extLst>
              <a:ext uri="{FF2B5EF4-FFF2-40B4-BE49-F238E27FC236}">
                <a16:creationId xmlns:a16="http://schemas.microsoft.com/office/drawing/2014/main" id="{924F07AC-FA6D-722C-EDAF-183A1D4EF21B}"/>
              </a:ext>
            </a:extLst>
          </p:cNvPr>
          <p:cNvCxnSpPr>
            <a:cxnSpLocks/>
            <a:stCxn id="33" idx="1"/>
            <a:endCxn id="46" idx="3"/>
          </p:cNvCxnSpPr>
          <p:nvPr/>
        </p:nvCxnSpPr>
        <p:spPr>
          <a:xfrm rot="10800000" flipV="1">
            <a:off x="4630855" y="5439755"/>
            <a:ext cx="949330"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C61185DB-CFEB-BB46-9683-0B81A9F66021}"/>
              </a:ext>
            </a:extLst>
          </p:cNvPr>
          <p:cNvSpPr/>
          <p:nvPr/>
        </p:nvSpPr>
        <p:spPr>
          <a:xfrm>
            <a:off x="3209759"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40" name="Retângulo 39">
            <a:extLst>
              <a:ext uri="{FF2B5EF4-FFF2-40B4-BE49-F238E27FC236}">
                <a16:creationId xmlns:a16="http://schemas.microsoft.com/office/drawing/2014/main" id="{98F10E96-A778-2133-34EE-9C9123298329}"/>
              </a:ext>
            </a:extLst>
          </p:cNvPr>
          <p:cNvSpPr/>
          <p:nvPr/>
        </p:nvSpPr>
        <p:spPr>
          <a:xfrm>
            <a:off x="3508957"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System Specification</a:t>
            </a:r>
          </a:p>
        </p:txBody>
      </p:sp>
      <p:grpSp>
        <p:nvGrpSpPr>
          <p:cNvPr id="41" name="Agrupar 40">
            <a:extLst>
              <a:ext uri="{FF2B5EF4-FFF2-40B4-BE49-F238E27FC236}">
                <a16:creationId xmlns:a16="http://schemas.microsoft.com/office/drawing/2014/main" id="{318B6EFC-894E-69CD-ECC3-92E33CEA5BD0}"/>
              </a:ext>
            </a:extLst>
          </p:cNvPr>
          <p:cNvGrpSpPr/>
          <p:nvPr/>
        </p:nvGrpSpPr>
        <p:grpSpPr>
          <a:xfrm>
            <a:off x="3407689" y="4062227"/>
            <a:ext cx="1267677" cy="2246448"/>
            <a:chOff x="1970728" y="3848504"/>
            <a:chExt cx="1267677" cy="2246448"/>
          </a:xfrm>
        </p:grpSpPr>
        <p:grpSp>
          <p:nvGrpSpPr>
            <p:cNvPr id="43" name="Agrupar 42">
              <a:extLst>
                <a:ext uri="{FF2B5EF4-FFF2-40B4-BE49-F238E27FC236}">
                  <a16:creationId xmlns:a16="http://schemas.microsoft.com/office/drawing/2014/main" id="{FE1B3E08-957C-27CC-20F1-0EC69F70C3F0}"/>
                </a:ext>
              </a:extLst>
            </p:cNvPr>
            <p:cNvGrpSpPr/>
            <p:nvPr/>
          </p:nvGrpSpPr>
          <p:grpSpPr>
            <a:xfrm>
              <a:off x="2028977" y="3901915"/>
              <a:ext cx="1154112" cy="932785"/>
              <a:chOff x="2131610" y="4086968"/>
              <a:chExt cx="1062284" cy="858567"/>
            </a:xfrm>
          </p:grpSpPr>
          <p:sp>
            <p:nvSpPr>
              <p:cNvPr id="68" name="Retângulo 67">
                <a:extLst>
                  <a:ext uri="{FF2B5EF4-FFF2-40B4-BE49-F238E27FC236}">
                    <a16:creationId xmlns:a16="http://schemas.microsoft.com/office/drawing/2014/main" id="{21FAF679-66F0-22A6-11C9-6420213A996A}"/>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69" name="Agrupar 68">
                <a:extLst>
                  <a:ext uri="{FF2B5EF4-FFF2-40B4-BE49-F238E27FC236}">
                    <a16:creationId xmlns:a16="http://schemas.microsoft.com/office/drawing/2014/main" id="{6BD49C86-7282-B8EE-E448-F02CA7B39B9D}"/>
                  </a:ext>
                </a:extLst>
              </p:cNvPr>
              <p:cNvGrpSpPr/>
              <p:nvPr/>
            </p:nvGrpSpPr>
            <p:grpSpPr>
              <a:xfrm>
                <a:off x="2427881" y="4342773"/>
                <a:ext cx="474702" cy="464855"/>
                <a:chOff x="2427881" y="4342773"/>
                <a:chExt cx="474702" cy="464855"/>
              </a:xfrm>
            </p:grpSpPr>
            <p:sp>
              <p:nvSpPr>
                <p:cNvPr id="70" name="Forma Livre: Forma 69">
                  <a:extLst>
                    <a:ext uri="{FF2B5EF4-FFF2-40B4-BE49-F238E27FC236}">
                      <a16:creationId xmlns:a16="http://schemas.microsoft.com/office/drawing/2014/main" id="{0C85AD09-9052-1452-5F02-4AD15801A31E}"/>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72" name="Forma Livre: Forma 71">
                  <a:extLst>
                    <a:ext uri="{FF2B5EF4-FFF2-40B4-BE49-F238E27FC236}">
                      <a16:creationId xmlns:a16="http://schemas.microsoft.com/office/drawing/2014/main" id="{4707C9FB-EC76-2E29-3875-45A3FF9B0BA1}"/>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74" name="Forma Livre: Forma 73">
                  <a:extLst>
                    <a:ext uri="{FF2B5EF4-FFF2-40B4-BE49-F238E27FC236}">
                      <a16:creationId xmlns:a16="http://schemas.microsoft.com/office/drawing/2014/main" id="{099BBAA8-6A19-14B0-2005-DC9B7DA17276}"/>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76" name="Forma Livre: Forma 75">
                  <a:extLst>
                    <a:ext uri="{FF2B5EF4-FFF2-40B4-BE49-F238E27FC236}">
                      <a16:creationId xmlns:a16="http://schemas.microsoft.com/office/drawing/2014/main" id="{EA8AFDF9-69C2-DF0B-6CE3-2A904A419CB1}"/>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44" name="Triângulo isósceles 43">
              <a:extLst>
                <a:ext uri="{FF2B5EF4-FFF2-40B4-BE49-F238E27FC236}">
                  <a16:creationId xmlns:a16="http://schemas.microsoft.com/office/drawing/2014/main" id="{F90C1CC2-3EF4-9974-EFC0-4FE11467F226}"/>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tângulo 44">
              <a:extLst>
                <a:ext uri="{FF2B5EF4-FFF2-40B4-BE49-F238E27FC236}">
                  <a16:creationId xmlns:a16="http://schemas.microsoft.com/office/drawing/2014/main" id="{F20E36C8-A246-ED59-105B-BB75C6FF50CF}"/>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46" name="Retângulo 45">
              <a:extLst>
                <a:ext uri="{FF2B5EF4-FFF2-40B4-BE49-F238E27FC236}">
                  <a16:creationId xmlns:a16="http://schemas.microsoft.com/office/drawing/2014/main" id="{5927E5C2-29CE-0C46-E070-86542236152F}"/>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51" name="Gráfico 50" descr="Quebra-cabeças com preenchimento sólido">
              <a:extLst>
                <a:ext uri="{FF2B5EF4-FFF2-40B4-BE49-F238E27FC236}">
                  <a16:creationId xmlns:a16="http://schemas.microsoft.com/office/drawing/2014/main" id="{BAF1E06E-2702-B96D-0510-EA6338D07B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54" name="Agrupar 53">
              <a:extLst>
                <a:ext uri="{FF2B5EF4-FFF2-40B4-BE49-F238E27FC236}">
                  <a16:creationId xmlns:a16="http://schemas.microsoft.com/office/drawing/2014/main" id="{9121B9D3-F753-EDE1-9B99-D56BD73717F4}"/>
                </a:ext>
              </a:extLst>
            </p:cNvPr>
            <p:cNvGrpSpPr/>
            <p:nvPr/>
          </p:nvGrpSpPr>
          <p:grpSpPr>
            <a:xfrm rot="20832676">
              <a:off x="2759777" y="5516208"/>
              <a:ext cx="323692" cy="323692"/>
              <a:chOff x="4184255" y="6560555"/>
              <a:chExt cx="217365" cy="217365"/>
            </a:xfrm>
          </p:grpSpPr>
          <p:pic>
            <p:nvPicPr>
              <p:cNvPr id="66" name="Gráfico 65" descr="Quebra-cabeças com preenchimento sólido">
                <a:extLst>
                  <a:ext uri="{FF2B5EF4-FFF2-40B4-BE49-F238E27FC236}">
                    <a16:creationId xmlns:a16="http://schemas.microsoft.com/office/drawing/2014/main" id="{9D7C39DB-B04D-2531-7894-3917A4AA7C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7" name="Retângulo 66">
                <a:extLst>
                  <a:ext uri="{FF2B5EF4-FFF2-40B4-BE49-F238E27FC236}">
                    <a16:creationId xmlns:a16="http://schemas.microsoft.com/office/drawing/2014/main" id="{2BC7E270-A29B-5DF5-1024-486A7E826B8B}"/>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5" name="Agrupar 54">
              <a:extLst>
                <a:ext uri="{FF2B5EF4-FFF2-40B4-BE49-F238E27FC236}">
                  <a16:creationId xmlns:a16="http://schemas.microsoft.com/office/drawing/2014/main" id="{2E1DBDB3-570E-0ED5-94AB-5F40D23DFF4B}"/>
                </a:ext>
              </a:extLst>
            </p:cNvPr>
            <p:cNvGrpSpPr/>
            <p:nvPr/>
          </p:nvGrpSpPr>
          <p:grpSpPr>
            <a:xfrm rot="8630199">
              <a:off x="2214352" y="5230465"/>
              <a:ext cx="323692" cy="323692"/>
              <a:chOff x="4184255" y="6560555"/>
              <a:chExt cx="217365" cy="217365"/>
            </a:xfrm>
          </p:grpSpPr>
          <p:pic>
            <p:nvPicPr>
              <p:cNvPr id="64" name="Gráfico 63" descr="Quebra-cabeças com preenchimento sólido">
                <a:extLst>
                  <a:ext uri="{FF2B5EF4-FFF2-40B4-BE49-F238E27FC236}">
                    <a16:creationId xmlns:a16="http://schemas.microsoft.com/office/drawing/2014/main" id="{EBCB6AAF-8665-D6D7-2A3B-C1C526888A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5" name="Retângulo 64">
                <a:extLst>
                  <a:ext uri="{FF2B5EF4-FFF2-40B4-BE49-F238E27FC236}">
                    <a16:creationId xmlns:a16="http://schemas.microsoft.com/office/drawing/2014/main" id="{C15FDD53-3D03-FE3C-FE46-95DE4F10E969}"/>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58" name="Agrupar 57">
              <a:extLst>
                <a:ext uri="{FF2B5EF4-FFF2-40B4-BE49-F238E27FC236}">
                  <a16:creationId xmlns:a16="http://schemas.microsoft.com/office/drawing/2014/main" id="{34283D98-4F84-3DFB-6A4E-979D7E45DE09}"/>
                </a:ext>
              </a:extLst>
            </p:cNvPr>
            <p:cNvGrpSpPr/>
            <p:nvPr/>
          </p:nvGrpSpPr>
          <p:grpSpPr>
            <a:xfrm rot="4725072">
              <a:off x="2074516" y="5519157"/>
              <a:ext cx="323692" cy="364181"/>
              <a:chOff x="3935080" y="6554968"/>
              <a:chExt cx="217365" cy="244554"/>
            </a:xfrm>
          </p:grpSpPr>
          <p:grpSp>
            <p:nvGrpSpPr>
              <p:cNvPr id="60" name="Agrupar 59">
                <a:extLst>
                  <a:ext uri="{FF2B5EF4-FFF2-40B4-BE49-F238E27FC236}">
                    <a16:creationId xmlns:a16="http://schemas.microsoft.com/office/drawing/2014/main" id="{3767A1BE-1C38-807B-6A1F-7430C562FC51}"/>
                  </a:ext>
                </a:extLst>
              </p:cNvPr>
              <p:cNvGrpSpPr/>
              <p:nvPr/>
            </p:nvGrpSpPr>
            <p:grpSpPr>
              <a:xfrm rot="242116">
                <a:off x="3935080" y="6582157"/>
                <a:ext cx="217365" cy="217365"/>
                <a:chOff x="4184255" y="6560555"/>
                <a:chExt cx="217365" cy="217365"/>
              </a:xfrm>
            </p:grpSpPr>
            <p:pic>
              <p:nvPicPr>
                <p:cNvPr id="62" name="Gráfico 61" descr="Quebra-cabeças com preenchimento sólido">
                  <a:extLst>
                    <a:ext uri="{FF2B5EF4-FFF2-40B4-BE49-F238E27FC236}">
                      <a16:creationId xmlns:a16="http://schemas.microsoft.com/office/drawing/2014/main" id="{8B266822-D058-4FC4-2989-869B574228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63" name="Retângulo 62">
                  <a:extLst>
                    <a:ext uri="{FF2B5EF4-FFF2-40B4-BE49-F238E27FC236}">
                      <a16:creationId xmlns:a16="http://schemas.microsoft.com/office/drawing/2014/main" id="{D264CE7E-F3DC-6D43-5C89-8DA7D61D5461}"/>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61" name="Retângulo 60">
                <a:extLst>
                  <a:ext uri="{FF2B5EF4-FFF2-40B4-BE49-F238E27FC236}">
                    <a16:creationId xmlns:a16="http://schemas.microsoft.com/office/drawing/2014/main" id="{1CA49E7B-C139-DF1B-95E6-E43E7428350D}"/>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9" name="Forma Livre: Forma 58">
              <a:extLst>
                <a:ext uri="{FF2B5EF4-FFF2-40B4-BE49-F238E27FC236}">
                  <a16:creationId xmlns:a16="http://schemas.microsoft.com/office/drawing/2014/main" id="{6D387CBB-6ECF-12B5-C314-49501C5EBD00}"/>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grpSp>
      <p:sp>
        <p:nvSpPr>
          <p:cNvPr id="77" name="Triângulo isósceles 76">
            <a:extLst>
              <a:ext uri="{FF2B5EF4-FFF2-40B4-BE49-F238E27FC236}">
                <a16:creationId xmlns:a16="http://schemas.microsoft.com/office/drawing/2014/main" id="{EA799738-CCDE-6DB0-4C8E-A52C866E0BA0}"/>
              </a:ext>
            </a:extLst>
          </p:cNvPr>
          <p:cNvSpPr/>
          <p:nvPr/>
        </p:nvSpPr>
        <p:spPr>
          <a:xfrm rot="5400000">
            <a:off x="4467353" y="3220348"/>
            <a:ext cx="639986"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Agrupar 77">
            <a:extLst>
              <a:ext uri="{FF2B5EF4-FFF2-40B4-BE49-F238E27FC236}">
                <a16:creationId xmlns:a16="http://schemas.microsoft.com/office/drawing/2014/main" id="{824A025B-3319-0CE4-2D84-E5A305E97A74}"/>
              </a:ext>
            </a:extLst>
          </p:cNvPr>
          <p:cNvGrpSpPr/>
          <p:nvPr/>
        </p:nvGrpSpPr>
        <p:grpSpPr>
          <a:xfrm>
            <a:off x="4975629" y="2946507"/>
            <a:ext cx="991853" cy="622384"/>
            <a:chOff x="4959372" y="2929370"/>
            <a:chExt cx="991853" cy="622384"/>
          </a:xfrm>
        </p:grpSpPr>
        <p:pic>
          <p:nvPicPr>
            <p:cNvPr id="79" name="Imagem 78">
              <a:extLst>
                <a:ext uri="{FF2B5EF4-FFF2-40B4-BE49-F238E27FC236}">
                  <a16:creationId xmlns:a16="http://schemas.microsoft.com/office/drawing/2014/main" id="{18C1D9E5-19EB-B9E5-ED44-3216CF4D5D42}"/>
                </a:ext>
              </a:extLst>
            </p:cNvPr>
            <p:cNvPicPr>
              <a:picLocks noChangeAspect="1"/>
            </p:cNvPicPr>
            <p:nvPr/>
          </p:nvPicPr>
          <p:blipFill>
            <a:blip r:embed="rId7"/>
            <a:stretch>
              <a:fillRect/>
            </a:stretch>
          </p:blipFill>
          <p:spPr>
            <a:xfrm flipH="1">
              <a:off x="4959372" y="2929370"/>
              <a:ext cx="991853" cy="445648"/>
            </a:xfrm>
            <a:prstGeom prst="rect">
              <a:avLst/>
            </a:prstGeom>
          </p:spPr>
        </p:pic>
        <p:sp>
          <p:nvSpPr>
            <p:cNvPr id="80" name="Retângulo 79">
              <a:extLst>
                <a:ext uri="{FF2B5EF4-FFF2-40B4-BE49-F238E27FC236}">
                  <a16:creationId xmlns:a16="http://schemas.microsoft.com/office/drawing/2014/main" id="{EC9DB81C-F55A-9A22-3D87-6EFCAC6B7A8F}"/>
                </a:ext>
              </a:extLst>
            </p:cNvPr>
            <p:cNvSpPr/>
            <p:nvPr/>
          </p:nvSpPr>
          <p:spPr>
            <a:xfrm>
              <a:off x="4990904" y="3422889"/>
              <a:ext cx="928789" cy="1288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Observers</a:t>
              </a:r>
            </a:p>
          </p:txBody>
        </p:sp>
      </p:grpSp>
      <p:sp>
        <p:nvSpPr>
          <p:cNvPr id="81" name="Triângulo isósceles 80">
            <a:extLst>
              <a:ext uri="{FF2B5EF4-FFF2-40B4-BE49-F238E27FC236}">
                <a16:creationId xmlns:a16="http://schemas.microsoft.com/office/drawing/2014/main" id="{E05B1B29-9227-CD07-961B-91814D834E38}"/>
              </a:ext>
            </a:extLst>
          </p:cNvPr>
          <p:cNvSpPr/>
          <p:nvPr/>
        </p:nvSpPr>
        <p:spPr>
          <a:xfrm>
            <a:off x="3705427" y="3797667"/>
            <a:ext cx="2027387" cy="98428"/>
          </a:xfrm>
          <a:prstGeom prst="triangle">
            <a:avLst>
              <a:gd name="adj" fmla="val 497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tângulo 81">
            <a:extLst>
              <a:ext uri="{FF2B5EF4-FFF2-40B4-BE49-F238E27FC236}">
                <a16:creationId xmlns:a16="http://schemas.microsoft.com/office/drawing/2014/main" id="{517A9B2D-BA39-CFD6-5625-FE16CC043665}"/>
              </a:ext>
            </a:extLst>
          </p:cNvPr>
          <p:cNvSpPr/>
          <p:nvPr/>
        </p:nvSpPr>
        <p:spPr>
          <a:xfrm>
            <a:off x="3023564" y="1507861"/>
            <a:ext cx="6011620" cy="2266415"/>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6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4254171168"/>
              </p:ext>
            </p:extLst>
          </p:nvPr>
        </p:nvGraphicFramePr>
        <p:xfrm>
          <a:off x="4727574" y="1298246"/>
          <a:ext cx="5953254" cy="4729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t>2.5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1131814811"/>
                  </a:ext>
                </a:extLst>
              </a:tr>
              <a:tr h="303954">
                <a:tc>
                  <a:txBody>
                    <a:bodyPr/>
                    <a:lstStyle/>
                    <a:p>
                      <a:r>
                        <a:rPr lang="pt-BR" sz="1400" dirty="0"/>
                        <a:t>3</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2822089145"/>
                  </a:ext>
                </a:extLst>
              </a:tr>
              <a:tr h="303954">
                <a:tc>
                  <a:txBody>
                    <a:bodyPr/>
                    <a:lstStyle/>
                    <a:p>
                      <a:r>
                        <a:rPr lang="pt-BR" sz="1400" dirty="0"/>
                        <a:t>3.5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979423399"/>
                  </a:ext>
                </a:extLst>
              </a:tr>
              <a:tr h="303954">
                <a:tc>
                  <a:txBody>
                    <a:bodyPr/>
                    <a:lstStyle/>
                    <a:p>
                      <a:r>
                        <a:rPr lang="pt-BR" sz="1400" dirty="0"/>
                        <a:t>4</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12013786"/>
                  </a:ext>
                </a:extLst>
              </a:tr>
              <a:tr h="303954">
                <a:tc>
                  <a:txBody>
                    <a:bodyPr/>
                    <a:lstStyle/>
                    <a:p>
                      <a:r>
                        <a:rPr lang="pt-BR" sz="1400" dirty="0"/>
                        <a:t>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801990788"/>
                  </a:ext>
                </a:extLst>
              </a:tr>
              <a:tr h="303954">
                <a:tc>
                  <a:txBody>
                    <a:bodyPr/>
                    <a:lstStyle/>
                    <a:p>
                      <a:r>
                        <a:rPr lang="pt-BR" sz="1400" dirty="0"/>
                        <a:t>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415732272"/>
                  </a:ext>
                </a:extLst>
              </a:tr>
              <a:tr h="303954">
                <a:tc>
                  <a:txBody>
                    <a:bodyPr/>
                    <a:lstStyle/>
                    <a:p>
                      <a:r>
                        <a:rPr lang="pt-BR" sz="1400" dirty="0"/>
                        <a:t>5.5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extLst>
                  <a:ext uri="{0D108BD9-81ED-4DB2-BD59-A6C34878D82A}">
                    <a16:rowId xmlns:a16="http://schemas.microsoft.com/office/drawing/2014/main" val="4020708011"/>
                  </a:ext>
                </a:extLst>
              </a:tr>
              <a:tr h="303954">
                <a:tc>
                  <a:txBody>
                    <a:bodyPr/>
                    <a:lstStyle/>
                    <a:p>
                      <a:r>
                        <a:rPr lang="pt-BR" sz="1400" dirty="0"/>
                        <a:t>6</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172484295"/>
                  </a:ext>
                </a:extLst>
              </a:tr>
            </a:tbl>
          </a:graphicData>
        </a:graphic>
      </p:graphicFrame>
      <p:graphicFrame>
        <p:nvGraphicFramePr>
          <p:cNvPr id="42" name="Tabela 41">
            <a:extLst>
              <a:ext uri="{FF2B5EF4-FFF2-40B4-BE49-F238E27FC236}">
                <a16:creationId xmlns:a16="http://schemas.microsoft.com/office/drawing/2014/main" id="{794C4321-F33F-61F1-2DDD-95FEF94D4299}"/>
              </a:ext>
            </a:extLst>
          </p:cNvPr>
          <p:cNvGraphicFramePr>
            <a:graphicFrameLocks noGrp="1"/>
          </p:cNvGraphicFramePr>
          <p:nvPr>
            <p:extLst>
              <p:ext uri="{D42A27DB-BD31-4B8C-83A1-F6EECF244321}">
                <p14:modId xmlns:p14="http://schemas.microsoft.com/office/powerpoint/2010/main" val="2375388268"/>
              </p:ext>
            </p:extLst>
          </p:nvPr>
        </p:nvGraphicFramePr>
        <p:xfrm>
          <a:off x="4727572" y="4213601"/>
          <a:ext cx="5953254" cy="1828800"/>
        </p:xfrm>
        <a:graphic>
          <a:graphicData uri="http://schemas.openxmlformats.org/drawingml/2006/table">
            <a:tbl>
              <a:tblPr bandRow="1">
                <a:tableStyleId>{5C22544A-7EE6-4342-B048-85BDC9FD1C3A}</a:tableStyleId>
              </a:tblPr>
              <a:tblGrid>
                <a:gridCol w="590868">
                  <a:extLst>
                    <a:ext uri="{9D8B030D-6E8A-4147-A177-3AD203B41FA5}">
                      <a16:colId xmlns:a16="http://schemas.microsoft.com/office/drawing/2014/main" val="3731045697"/>
                    </a:ext>
                  </a:extLst>
                </a:gridCol>
                <a:gridCol w="792734">
                  <a:extLst>
                    <a:ext uri="{9D8B030D-6E8A-4147-A177-3AD203B41FA5}">
                      <a16:colId xmlns:a16="http://schemas.microsoft.com/office/drawing/2014/main" val="4276346946"/>
                    </a:ext>
                  </a:extLst>
                </a:gridCol>
                <a:gridCol w="919607">
                  <a:extLst>
                    <a:ext uri="{9D8B030D-6E8A-4147-A177-3AD203B41FA5}">
                      <a16:colId xmlns:a16="http://schemas.microsoft.com/office/drawing/2014/main" val="3767522237"/>
                    </a:ext>
                  </a:extLst>
                </a:gridCol>
                <a:gridCol w="1001967">
                  <a:extLst>
                    <a:ext uri="{9D8B030D-6E8A-4147-A177-3AD203B41FA5}">
                      <a16:colId xmlns:a16="http://schemas.microsoft.com/office/drawing/2014/main" val="1247951199"/>
                    </a:ext>
                  </a:extLst>
                </a:gridCol>
                <a:gridCol w="1020636">
                  <a:extLst>
                    <a:ext uri="{9D8B030D-6E8A-4147-A177-3AD203B41FA5}">
                      <a16:colId xmlns:a16="http://schemas.microsoft.com/office/drawing/2014/main" val="1577769814"/>
                    </a:ext>
                  </a:extLst>
                </a:gridCol>
                <a:gridCol w="1627442">
                  <a:extLst>
                    <a:ext uri="{9D8B030D-6E8A-4147-A177-3AD203B41FA5}">
                      <a16:colId xmlns:a16="http://schemas.microsoft.com/office/drawing/2014/main" val="2811940897"/>
                    </a:ext>
                  </a:extLst>
                </a:gridCol>
              </a:tblGrid>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3.5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59892115"/>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4</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542393088"/>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4.5</a:t>
                      </a:r>
                    </a:p>
                  </a:txBody>
                  <a:tcPr>
                    <a:solidFill>
                      <a:srgbClr val="D9D9D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2089630522"/>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3359993638"/>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5.5</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extLst>
                  <a:ext uri="{0D108BD9-81ED-4DB2-BD59-A6C34878D82A}">
                    <a16:rowId xmlns:a16="http://schemas.microsoft.com/office/drawing/2014/main" val="1376240891"/>
                  </a:ext>
                </a:extLst>
              </a:tr>
              <a:tr h="303954">
                <a:tc>
                  <a:txBody>
                    <a:bodyPr/>
                    <a:lstStyle/>
                    <a:p>
                      <a:pPr marL="0" algn="l" defTabSz="457200" rtl="0" eaLnBrk="1" latinLnBrk="0" hangingPunct="1"/>
                      <a:r>
                        <a:rPr lang="pt-BR" sz="1400" kern="1200" dirty="0">
                          <a:solidFill>
                            <a:schemeClr val="bg1">
                              <a:lumMod val="65000"/>
                            </a:schemeClr>
                          </a:solidFill>
                          <a:latin typeface="+mn-lt"/>
                          <a:ea typeface="+mn-ea"/>
                          <a:cs typeface="+mn-cs"/>
                        </a:rPr>
                        <a:t>6</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1</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tc>
                  <a:txBody>
                    <a:bodyPr/>
                    <a:lstStyle/>
                    <a:p>
                      <a:pPr marL="0" algn="l" defTabSz="457200" rtl="0" eaLnBrk="1" latinLnBrk="0" hangingPunct="1"/>
                      <a:r>
                        <a:rPr lang="pt-BR" sz="1400" kern="1200" dirty="0">
                          <a:solidFill>
                            <a:schemeClr val="bg1">
                              <a:lumMod val="65000"/>
                            </a:schemeClr>
                          </a:solidFill>
                          <a:latin typeface="+mn-lt"/>
                          <a:ea typeface="+mn-ea"/>
                          <a:cs typeface="+mn-cs"/>
                        </a:rPr>
                        <a:t>0</a:t>
                      </a:r>
                    </a:p>
                  </a:txBody>
                  <a:tcPr>
                    <a:solidFill>
                      <a:srgbClr val="D9D9D9"/>
                    </a:solidFill>
                  </a:tcPr>
                </a:tc>
                <a:extLst>
                  <a:ext uri="{0D108BD9-81ED-4DB2-BD59-A6C34878D82A}">
                    <a16:rowId xmlns:a16="http://schemas.microsoft.com/office/drawing/2014/main" val="2204508995"/>
                  </a:ext>
                </a:extLst>
              </a:tr>
            </a:tbl>
          </a:graphicData>
        </a:graphic>
      </p:graphicFrame>
      <p:sp>
        <p:nvSpPr>
          <p:cNvPr id="6" name="Chave Esquerda 5">
            <a:extLst>
              <a:ext uri="{FF2B5EF4-FFF2-40B4-BE49-F238E27FC236}">
                <a16:creationId xmlns:a16="http://schemas.microsoft.com/office/drawing/2014/main" id="{A405DE53-8EB9-FC22-B6F6-73F9BE737445}"/>
              </a:ext>
            </a:extLst>
          </p:cNvPr>
          <p:cNvSpPr/>
          <p:nvPr/>
        </p:nvSpPr>
        <p:spPr>
          <a:xfrm>
            <a:off x="4321627" y="2036904"/>
            <a:ext cx="271041" cy="1482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have Esquerda 6">
            <a:extLst>
              <a:ext uri="{FF2B5EF4-FFF2-40B4-BE49-F238E27FC236}">
                <a16:creationId xmlns:a16="http://schemas.microsoft.com/office/drawing/2014/main" id="{81C7589F-BA03-89F2-F0E8-C433F1859112}"/>
              </a:ext>
            </a:extLst>
          </p:cNvPr>
          <p:cNvSpPr/>
          <p:nvPr/>
        </p:nvSpPr>
        <p:spPr>
          <a:xfrm>
            <a:off x="4321627" y="4317862"/>
            <a:ext cx="271041" cy="14350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1A13B7AC-9892-A1E7-8C78-E358D696A71E}"/>
              </a:ext>
            </a:extLst>
          </p:cNvPr>
          <p:cNvSpPr txBox="1"/>
          <p:nvPr/>
        </p:nvSpPr>
        <p:spPr>
          <a:xfrm rot="16200000">
            <a:off x="3511466" y="2633621"/>
            <a:ext cx="1435103" cy="307777"/>
          </a:xfrm>
          <a:prstGeom prst="rect">
            <a:avLst/>
          </a:prstGeom>
          <a:noFill/>
        </p:spPr>
        <p:txBody>
          <a:bodyPr wrap="square" rtlCol="0">
            <a:spAutoFit/>
          </a:bodyPr>
          <a:lstStyle/>
          <a:p>
            <a:pPr algn="ctr"/>
            <a:r>
              <a:rPr lang="pt-BR" sz="1400" dirty="0"/>
              <a:t>T= 2s</a:t>
            </a:r>
          </a:p>
        </p:txBody>
      </p:sp>
      <p:sp>
        <p:nvSpPr>
          <p:cNvPr id="13" name="CaixaDeTexto 12">
            <a:extLst>
              <a:ext uri="{FF2B5EF4-FFF2-40B4-BE49-F238E27FC236}">
                <a16:creationId xmlns:a16="http://schemas.microsoft.com/office/drawing/2014/main" id="{AA98DF22-49AB-ECED-3C2F-62230EFC674C}"/>
              </a:ext>
            </a:extLst>
          </p:cNvPr>
          <p:cNvSpPr txBox="1"/>
          <p:nvPr/>
        </p:nvSpPr>
        <p:spPr>
          <a:xfrm rot="16200000">
            <a:off x="3548979" y="4563460"/>
            <a:ext cx="887415" cy="523220"/>
          </a:xfrm>
          <a:prstGeom prst="rect">
            <a:avLst/>
          </a:prstGeom>
          <a:noFill/>
        </p:spPr>
        <p:txBody>
          <a:bodyPr wrap="square" rtlCol="0">
            <a:spAutoFit/>
          </a:bodyPr>
          <a:lstStyle/>
          <a:p>
            <a:pPr algn="r"/>
            <a:r>
              <a:rPr lang="en-ZA" sz="1400" dirty="0"/>
              <a:t>Next Segment</a:t>
            </a:r>
          </a:p>
        </p:txBody>
      </p:sp>
      <p:sp>
        <p:nvSpPr>
          <p:cNvPr id="20" name="Retângulo 19">
            <a:extLst>
              <a:ext uri="{FF2B5EF4-FFF2-40B4-BE49-F238E27FC236}">
                <a16:creationId xmlns:a16="http://schemas.microsoft.com/office/drawing/2014/main" id="{98170DEE-8C68-AF7E-EEF7-BC48EB6B75EE}"/>
              </a:ext>
            </a:extLst>
          </p:cNvPr>
          <p:cNvSpPr/>
          <p:nvPr/>
        </p:nvSpPr>
        <p:spPr>
          <a:xfrm>
            <a:off x="6113121" y="2036904"/>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F9246E44-68C9-5EFC-584A-AD9E09E25AB7}"/>
              </a:ext>
            </a:extLst>
          </p:cNvPr>
          <p:cNvSpPr/>
          <p:nvPr/>
        </p:nvSpPr>
        <p:spPr>
          <a:xfrm>
            <a:off x="6113121" y="4196696"/>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have Esquerda 21">
            <a:extLst>
              <a:ext uri="{FF2B5EF4-FFF2-40B4-BE49-F238E27FC236}">
                <a16:creationId xmlns:a16="http://schemas.microsoft.com/office/drawing/2014/main" id="{BA6ABE02-7BDB-4679-BF46-1E31B8F66B54}"/>
              </a:ext>
            </a:extLst>
          </p:cNvPr>
          <p:cNvSpPr/>
          <p:nvPr/>
        </p:nvSpPr>
        <p:spPr>
          <a:xfrm>
            <a:off x="3633655" y="2017856"/>
            <a:ext cx="271041" cy="2180985"/>
          </a:xfrm>
          <a:prstGeom prst="leftBrace">
            <a:avLst/>
          </a:prstGeom>
          <a:ln>
            <a:solidFill>
              <a:srgbClr val="4653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3" name="CaixaDeTexto 22">
            <a:extLst>
              <a:ext uri="{FF2B5EF4-FFF2-40B4-BE49-F238E27FC236}">
                <a16:creationId xmlns:a16="http://schemas.microsoft.com/office/drawing/2014/main" id="{80C6AC85-E3A4-DE12-919C-8423C47C2924}"/>
              </a:ext>
            </a:extLst>
          </p:cNvPr>
          <p:cNvSpPr txBox="1"/>
          <p:nvPr/>
        </p:nvSpPr>
        <p:spPr>
          <a:xfrm rot="16200000">
            <a:off x="2321854" y="3000356"/>
            <a:ext cx="2168571" cy="307777"/>
          </a:xfrm>
          <a:prstGeom prst="rect">
            <a:avLst/>
          </a:prstGeom>
          <a:noFill/>
        </p:spPr>
        <p:txBody>
          <a:bodyPr wrap="square" rtlCol="0">
            <a:spAutoFit/>
          </a:bodyPr>
          <a:lstStyle/>
          <a:p>
            <a:pPr algn="ctr"/>
            <a:r>
              <a:rPr lang="en-ZA" sz="1400" dirty="0"/>
              <a:t>Attribute Based</a:t>
            </a:r>
          </a:p>
        </p:txBody>
      </p:sp>
      <p:sp>
        <p:nvSpPr>
          <p:cNvPr id="24" name="CaixaDeTexto 23">
            <a:extLst>
              <a:ext uri="{FF2B5EF4-FFF2-40B4-BE49-F238E27FC236}">
                <a16:creationId xmlns:a16="http://schemas.microsoft.com/office/drawing/2014/main" id="{1EAC6BAB-8B92-FE67-5AEC-9C7F9B5D6213}"/>
              </a:ext>
            </a:extLst>
          </p:cNvPr>
          <p:cNvSpPr txBox="1"/>
          <p:nvPr/>
        </p:nvSpPr>
        <p:spPr>
          <a:xfrm rot="16200000">
            <a:off x="3316642" y="2633619"/>
            <a:ext cx="1435105" cy="307777"/>
          </a:xfrm>
          <a:prstGeom prst="rect">
            <a:avLst/>
          </a:prstGeom>
          <a:noFill/>
        </p:spPr>
        <p:txBody>
          <a:bodyPr wrap="square" rtlCol="0">
            <a:spAutoFit/>
          </a:bodyPr>
          <a:lstStyle/>
          <a:p>
            <a:pPr algn="ctr"/>
            <a:r>
              <a:rPr lang="en-ZA" sz="1400" dirty="0"/>
              <a:t>Time restricted</a:t>
            </a:r>
          </a:p>
        </p:txBody>
      </p:sp>
      <p:cxnSp>
        <p:nvCxnSpPr>
          <p:cNvPr id="26" name="Conector reto 25">
            <a:extLst>
              <a:ext uri="{FF2B5EF4-FFF2-40B4-BE49-F238E27FC236}">
                <a16:creationId xmlns:a16="http://schemas.microsoft.com/office/drawing/2014/main" id="{89F72545-4DDF-04FF-6138-0F9954A464D2}"/>
              </a:ext>
            </a:extLst>
          </p:cNvPr>
          <p:cNvCxnSpPr>
            <a:cxnSpLocks/>
            <a:stCxn id="6" idx="0"/>
          </p:cNvCxnSpPr>
          <p:nvPr/>
        </p:nvCxnSpPr>
        <p:spPr>
          <a:xfrm>
            <a:off x="4592668" y="2036904"/>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1EE48DF7-3C3E-25FC-39F8-142D3A62122B}"/>
              </a:ext>
            </a:extLst>
          </p:cNvPr>
          <p:cNvCxnSpPr>
            <a:cxnSpLocks/>
            <a:stCxn id="6" idx="2"/>
          </p:cNvCxnSpPr>
          <p:nvPr/>
        </p:nvCxnSpPr>
        <p:spPr>
          <a:xfrm>
            <a:off x="4592668" y="3519349"/>
            <a:ext cx="134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B8FFBFA-DA56-C474-C0FC-241A773D2A74}"/>
              </a:ext>
            </a:extLst>
          </p:cNvPr>
          <p:cNvCxnSpPr>
            <a:cxnSpLocks/>
            <a:stCxn id="22" idx="0"/>
          </p:cNvCxnSpPr>
          <p:nvPr/>
        </p:nvCxnSpPr>
        <p:spPr>
          <a:xfrm flipV="1">
            <a:off x="3904696" y="2017855"/>
            <a:ext cx="822878" cy="1"/>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AD19AF57-B5F3-5F0D-59F8-EA59199495E2}"/>
              </a:ext>
            </a:extLst>
          </p:cNvPr>
          <p:cNvCxnSpPr>
            <a:cxnSpLocks/>
          </p:cNvCxnSpPr>
          <p:nvPr/>
        </p:nvCxnSpPr>
        <p:spPr>
          <a:xfrm>
            <a:off x="3904696" y="4199313"/>
            <a:ext cx="822878" cy="0"/>
          </a:xfrm>
          <a:prstGeom prst="line">
            <a:avLst/>
          </a:prstGeom>
          <a:ln>
            <a:solidFill>
              <a:srgbClr val="465359"/>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Processing</a:t>
            </a:r>
          </a:p>
        </p:txBody>
      </p:sp>
      <p:pic>
        <p:nvPicPr>
          <p:cNvPr id="10" name="Imagem 9">
            <a:extLst>
              <a:ext uri="{FF2B5EF4-FFF2-40B4-BE49-F238E27FC236}">
                <a16:creationId xmlns:a16="http://schemas.microsoft.com/office/drawing/2014/main" id="{397772E4-9BA4-AC22-7A6B-3592DB74CBF5}"/>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28" name="Agrupar 27">
            <a:extLst>
              <a:ext uri="{FF2B5EF4-FFF2-40B4-BE49-F238E27FC236}">
                <a16:creationId xmlns:a16="http://schemas.microsoft.com/office/drawing/2014/main" id="{4C984837-AEF7-3B93-ECD2-00A02725BD28}"/>
              </a:ext>
            </a:extLst>
          </p:cNvPr>
          <p:cNvGrpSpPr/>
          <p:nvPr/>
        </p:nvGrpSpPr>
        <p:grpSpPr>
          <a:xfrm>
            <a:off x="581191" y="1909237"/>
            <a:ext cx="2326391" cy="1358762"/>
            <a:chOff x="581191" y="3676649"/>
            <a:chExt cx="2326391" cy="1358762"/>
          </a:xfrm>
        </p:grpSpPr>
        <p:sp>
          <p:nvSpPr>
            <p:cNvPr id="25" name="Retângulo 24">
              <a:extLst>
                <a:ext uri="{FF2B5EF4-FFF2-40B4-BE49-F238E27FC236}">
                  <a16:creationId xmlns:a16="http://schemas.microsoft.com/office/drawing/2014/main" id="{3E2B4080-D3A9-0101-56DF-5A3B4F4B70CC}"/>
                </a:ext>
              </a:extLst>
            </p:cNvPr>
            <p:cNvSpPr/>
            <p:nvPr/>
          </p:nvSpPr>
          <p:spPr>
            <a:xfrm>
              <a:off x="581192" y="3676649"/>
              <a:ext cx="2326390" cy="44767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P7</a:t>
              </a:r>
              <a:endParaRPr lang="en-US" dirty="0"/>
            </a:p>
          </p:txBody>
        </p:sp>
        <p:sp>
          <p:nvSpPr>
            <p:cNvPr id="27" name="Retângulo 26">
              <a:extLst>
                <a:ext uri="{FF2B5EF4-FFF2-40B4-BE49-F238E27FC236}">
                  <a16:creationId xmlns:a16="http://schemas.microsoft.com/office/drawing/2014/main" id="{7C34CBB2-755F-3B93-9B07-5DC7FA423FF2}"/>
                </a:ext>
              </a:extLst>
            </p:cNvPr>
            <p:cNvSpPr/>
            <p:nvPr/>
          </p:nvSpPr>
          <p:spPr>
            <a:xfrm>
              <a:off x="581191" y="4121011"/>
              <a:ext cx="2326389" cy="914400"/>
            </a:xfrm>
            <a:prstGeom prst="rect">
              <a:avLst/>
            </a:prstGeom>
            <a:solidFill>
              <a:srgbClr val="CFE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2F5597"/>
                  </a:solidFill>
                </a:rPr>
                <a:t>Whenever a sensor node has collected data, then the central node will process it.</a:t>
              </a:r>
            </a:p>
          </p:txBody>
        </p:sp>
      </p:grpSp>
      <p:sp>
        <p:nvSpPr>
          <p:cNvPr id="19" name="Retângulo: Cantos Arredondados 18">
            <a:extLst>
              <a:ext uri="{FF2B5EF4-FFF2-40B4-BE49-F238E27FC236}">
                <a16:creationId xmlns:a16="http://schemas.microsoft.com/office/drawing/2014/main" id="{2F35E406-781A-02B7-F80F-326714E96BA1}"/>
              </a:ext>
            </a:extLst>
          </p:cNvPr>
          <p:cNvSpPr/>
          <p:nvPr/>
        </p:nvSpPr>
        <p:spPr>
          <a:xfrm>
            <a:off x="997658" y="2731736"/>
            <a:ext cx="701196"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Cantos Arredondados 28">
            <a:extLst>
              <a:ext uri="{FF2B5EF4-FFF2-40B4-BE49-F238E27FC236}">
                <a16:creationId xmlns:a16="http://schemas.microsoft.com/office/drawing/2014/main" id="{D9180440-F659-88B5-B60A-92943EC42C0C}"/>
              </a:ext>
            </a:extLst>
          </p:cNvPr>
          <p:cNvSpPr/>
          <p:nvPr/>
        </p:nvSpPr>
        <p:spPr>
          <a:xfrm>
            <a:off x="1984628" y="2956491"/>
            <a:ext cx="611524" cy="180767"/>
          </a:xfrm>
          <a:prstGeom prst="roundRect">
            <a:avLst/>
          </a:prstGeom>
          <a:no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4" name="Agrupar 33">
            <a:extLst>
              <a:ext uri="{FF2B5EF4-FFF2-40B4-BE49-F238E27FC236}">
                <a16:creationId xmlns:a16="http://schemas.microsoft.com/office/drawing/2014/main" id="{7F9F8EA9-11FE-DAFD-7F7E-47E6D0375799}"/>
              </a:ext>
            </a:extLst>
          </p:cNvPr>
          <p:cNvGrpSpPr/>
          <p:nvPr/>
        </p:nvGrpSpPr>
        <p:grpSpPr>
          <a:xfrm>
            <a:off x="581191" y="3873209"/>
            <a:ext cx="2326391" cy="1358762"/>
            <a:chOff x="581191" y="3676649"/>
            <a:chExt cx="2326391" cy="1358762"/>
          </a:xfrm>
        </p:grpSpPr>
        <p:sp>
          <p:nvSpPr>
            <p:cNvPr id="35" name="Retângulo 34">
              <a:extLst>
                <a:ext uri="{FF2B5EF4-FFF2-40B4-BE49-F238E27FC236}">
                  <a16:creationId xmlns:a16="http://schemas.microsoft.com/office/drawing/2014/main" id="{DC2BC305-786F-F628-E4B2-A2684FF36601}"/>
                </a:ext>
              </a:extLst>
            </p:cNvPr>
            <p:cNvSpPr/>
            <p:nvPr/>
          </p:nvSpPr>
          <p:spPr>
            <a:xfrm>
              <a:off x="581192" y="3676649"/>
              <a:ext cx="2326390" cy="447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P7</a:t>
              </a:r>
              <a:endParaRPr lang="en-US" dirty="0"/>
            </a:p>
          </p:txBody>
        </p:sp>
        <p:sp>
          <p:nvSpPr>
            <p:cNvPr id="36" name="Retângulo 35">
              <a:extLst>
                <a:ext uri="{FF2B5EF4-FFF2-40B4-BE49-F238E27FC236}">
                  <a16:creationId xmlns:a16="http://schemas.microsoft.com/office/drawing/2014/main" id="{EE76F7BD-D0AC-CF9E-F382-5372BF9D929A}"/>
                </a:ext>
              </a:extLst>
            </p:cNvPr>
            <p:cNvSpPr/>
            <p:nvPr/>
          </p:nvSpPr>
          <p:spPr>
            <a:xfrm>
              <a:off x="581191" y="4121011"/>
              <a:ext cx="2326389" cy="9144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2F5597"/>
                  </a:solidFill>
                </a:rPr>
                <a:t>Whenever a sensor node has collected data, then, in 2 seconds, the central node will process it.</a:t>
              </a:r>
            </a:p>
          </p:txBody>
        </p:sp>
      </p:grpSp>
      <p:sp>
        <p:nvSpPr>
          <p:cNvPr id="37" name="Retângulo: Cantos Arredondados 36">
            <a:extLst>
              <a:ext uri="{FF2B5EF4-FFF2-40B4-BE49-F238E27FC236}">
                <a16:creationId xmlns:a16="http://schemas.microsoft.com/office/drawing/2014/main" id="{1045EF40-A2A3-8AF3-0AAB-FC21108AB733}"/>
              </a:ext>
            </a:extLst>
          </p:cNvPr>
          <p:cNvSpPr/>
          <p:nvPr/>
        </p:nvSpPr>
        <p:spPr>
          <a:xfrm>
            <a:off x="1016517" y="4595660"/>
            <a:ext cx="727868"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Cantos Arredondados 37">
            <a:extLst>
              <a:ext uri="{FF2B5EF4-FFF2-40B4-BE49-F238E27FC236}">
                <a16:creationId xmlns:a16="http://schemas.microsoft.com/office/drawing/2014/main" id="{0166B1D1-FAB4-3E17-CB7B-5AAE944A5A3D}"/>
              </a:ext>
            </a:extLst>
          </p:cNvPr>
          <p:cNvSpPr/>
          <p:nvPr/>
        </p:nvSpPr>
        <p:spPr>
          <a:xfrm>
            <a:off x="1482334" y="5027791"/>
            <a:ext cx="611524"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Cantos Arredondados 32">
            <a:extLst>
              <a:ext uri="{FF2B5EF4-FFF2-40B4-BE49-F238E27FC236}">
                <a16:creationId xmlns:a16="http://schemas.microsoft.com/office/drawing/2014/main" id="{3F48180A-385C-1D29-8E5E-52D80598BEB2}"/>
              </a:ext>
            </a:extLst>
          </p:cNvPr>
          <p:cNvSpPr/>
          <p:nvPr/>
        </p:nvSpPr>
        <p:spPr>
          <a:xfrm>
            <a:off x="678580" y="4808191"/>
            <a:ext cx="803754" cy="180767"/>
          </a:xfrm>
          <a:prstGeom prst="roundRect">
            <a:avLst/>
          </a:prstGeom>
          <a:noFill/>
          <a:ln>
            <a:solidFill>
              <a:srgbClr val="117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5B969BBD-187D-E1B5-7E6E-3E4F00B5805B}"/>
              </a:ext>
            </a:extLst>
          </p:cNvPr>
          <p:cNvSpPr/>
          <p:nvPr/>
        </p:nvSpPr>
        <p:spPr>
          <a:xfrm>
            <a:off x="9054441" y="3519349"/>
            <a:ext cx="90011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7AE6C4EB-EA21-7A49-B87B-E285C9195AF1}"/>
              </a:ext>
            </a:extLst>
          </p:cNvPr>
          <p:cNvSpPr/>
          <p:nvPr/>
        </p:nvSpPr>
        <p:spPr>
          <a:xfrm>
            <a:off x="6125216" y="5720305"/>
            <a:ext cx="926307" cy="3074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Tabela 43">
            <a:extLst>
              <a:ext uri="{FF2B5EF4-FFF2-40B4-BE49-F238E27FC236}">
                <a16:creationId xmlns:a16="http://schemas.microsoft.com/office/drawing/2014/main" id="{D465806B-95AD-7FBF-6FF2-38E420E5137E}"/>
              </a:ext>
            </a:extLst>
          </p:cNvPr>
          <p:cNvGraphicFramePr>
            <a:graphicFrameLocks noGrp="1"/>
          </p:cNvGraphicFramePr>
          <p:nvPr>
            <p:extLst>
              <p:ext uri="{D42A27DB-BD31-4B8C-83A1-F6EECF244321}">
                <p14:modId xmlns:p14="http://schemas.microsoft.com/office/powerpoint/2010/main" val="2935351338"/>
              </p:ext>
            </p:extLst>
          </p:nvPr>
        </p:nvGraphicFramePr>
        <p:xfrm>
          <a:off x="4727572" y="1670728"/>
          <a:ext cx="5953254" cy="332451"/>
        </p:xfrm>
        <a:graphic>
          <a:graphicData uri="http://schemas.openxmlformats.org/drawingml/2006/table">
            <a:tbl>
              <a:tblPr bandRow="1">
                <a:tableStyleId>{5C22544A-7EE6-4342-B048-85BDC9FD1C3A}</a:tableStyleId>
              </a:tblPr>
              <a:tblGrid>
                <a:gridCol w="590868">
                  <a:extLst>
                    <a:ext uri="{9D8B030D-6E8A-4147-A177-3AD203B41FA5}">
                      <a16:colId xmlns:a16="http://schemas.microsoft.com/office/drawing/2014/main" val="2651005362"/>
                    </a:ext>
                  </a:extLst>
                </a:gridCol>
                <a:gridCol w="792734">
                  <a:extLst>
                    <a:ext uri="{9D8B030D-6E8A-4147-A177-3AD203B41FA5}">
                      <a16:colId xmlns:a16="http://schemas.microsoft.com/office/drawing/2014/main" val="2705085596"/>
                    </a:ext>
                  </a:extLst>
                </a:gridCol>
                <a:gridCol w="919607">
                  <a:extLst>
                    <a:ext uri="{9D8B030D-6E8A-4147-A177-3AD203B41FA5}">
                      <a16:colId xmlns:a16="http://schemas.microsoft.com/office/drawing/2014/main" val="542508033"/>
                    </a:ext>
                  </a:extLst>
                </a:gridCol>
                <a:gridCol w="1001967">
                  <a:extLst>
                    <a:ext uri="{9D8B030D-6E8A-4147-A177-3AD203B41FA5}">
                      <a16:colId xmlns:a16="http://schemas.microsoft.com/office/drawing/2014/main" val="2475129403"/>
                    </a:ext>
                  </a:extLst>
                </a:gridCol>
                <a:gridCol w="1020636">
                  <a:extLst>
                    <a:ext uri="{9D8B030D-6E8A-4147-A177-3AD203B41FA5}">
                      <a16:colId xmlns:a16="http://schemas.microsoft.com/office/drawing/2014/main" val="2795982521"/>
                    </a:ext>
                  </a:extLst>
                </a:gridCol>
                <a:gridCol w="1627442">
                  <a:extLst>
                    <a:ext uri="{9D8B030D-6E8A-4147-A177-3AD203B41FA5}">
                      <a16:colId xmlns:a16="http://schemas.microsoft.com/office/drawing/2014/main" val="3983775193"/>
                    </a:ext>
                  </a:extLst>
                </a:gridCol>
              </a:tblGrid>
              <a:tr h="332451">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1</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tc>
                  <a:txBody>
                    <a:bodyPr/>
                    <a:lstStyle/>
                    <a:p>
                      <a:r>
                        <a:rPr lang="pt-BR" sz="1400" dirty="0">
                          <a:solidFill>
                            <a:schemeClr val="bg1">
                              <a:lumMod val="65000"/>
                            </a:schemeClr>
                          </a:solidFill>
                        </a:rPr>
                        <a:t>0</a:t>
                      </a:r>
                    </a:p>
                  </a:txBody>
                  <a:tcPr>
                    <a:solidFill>
                      <a:srgbClr val="D9D9D9"/>
                    </a:solidFill>
                  </a:tcPr>
                </a:tc>
                <a:extLst>
                  <a:ext uri="{0D108BD9-81ED-4DB2-BD59-A6C34878D82A}">
                    <a16:rowId xmlns:a16="http://schemas.microsoft.com/office/drawing/2014/main" val="2454309536"/>
                  </a:ext>
                </a:extLst>
              </a:tr>
            </a:tbl>
          </a:graphicData>
        </a:graphic>
      </p:graphicFrame>
      <p:sp>
        <p:nvSpPr>
          <p:cNvPr id="45" name="Retângulo 44">
            <a:extLst>
              <a:ext uri="{FF2B5EF4-FFF2-40B4-BE49-F238E27FC236}">
                <a16:creationId xmlns:a16="http://schemas.microsoft.com/office/drawing/2014/main" id="{CC6BA3AC-BFA0-624C-FC51-8B1D267B22CE}"/>
              </a:ext>
            </a:extLst>
          </p:cNvPr>
          <p:cNvSpPr/>
          <p:nvPr/>
        </p:nvSpPr>
        <p:spPr>
          <a:xfrm>
            <a:off x="9054440" y="3135342"/>
            <a:ext cx="900113" cy="3693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Número de Slide 3">
            <a:extLst>
              <a:ext uri="{FF2B5EF4-FFF2-40B4-BE49-F238E27FC236}">
                <a16:creationId xmlns:a16="http://schemas.microsoft.com/office/drawing/2014/main" id="{A4DB01D5-4D2C-931C-DC6F-775BB1CD1DAE}"/>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spTree>
    <p:extLst>
      <p:ext uri="{BB962C8B-B14F-4D97-AF65-F5344CB8AC3E}">
        <p14:creationId xmlns:p14="http://schemas.microsoft.com/office/powerpoint/2010/main" val="324903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20" grpId="0" animBg="1"/>
      <p:bldP spid="21" grpId="0" animBg="1"/>
      <p:bldP spid="22" grpId="0" animBg="1"/>
      <p:bldP spid="23" grpId="0"/>
      <p:bldP spid="24" grpId="0"/>
      <p:bldP spid="19" grpId="0" animBg="1"/>
      <p:bldP spid="29" grpId="0" animBg="1"/>
      <p:bldP spid="37" grpId="0" animBg="1"/>
      <p:bldP spid="38" grpId="0" animBg="1"/>
      <p:bldP spid="33" grpId="0" animBg="1"/>
      <p:bldP spid="39" grpId="0" animBg="1"/>
      <p:bldP spid="41"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ela 4">
            <a:extLst>
              <a:ext uri="{FF2B5EF4-FFF2-40B4-BE49-F238E27FC236}">
                <a16:creationId xmlns:a16="http://schemas.microsoft.com/office/drawing/2014/main" id="{08052882-CAF8-A48C-C9C4-8758A2009C1A}"/>
              </a:ext>
            </a:extLst>
          </p:cNvPr>
          <p:cNvGraphicFramePr>
            <a:graphicFrameLocks noGrp="1"/>
          </p:cNvGraphicFramePr>
          <p:nvPr>
            <p:extLst>
              <p:ext uri="{D42A27DB-BD31-4B8C-83A1-F6EECF244321}">
                <p14:modId xmlns:p14="http://schemas.microsoft.com/office/powerpoint/2010/main" val="2038483048"/>
              </p:ext>
            </p:extLst>
          </p:nvPr>
        </p:nvGraphicFramePr>
        <p:xfrm>
          <a:off x="4727574" y="1298246"/>
          <a:ext cx="5953254" cy="3205480"/>
        </p:xfrm>
        <a:graphic>
          <a:graphicData uri="http://schemas.openxmlformats.org/drawingml/2006/table">
            <a:tbl>
              <a:tblPr firstRow="1" bandRow="1">
                <a:tableStyleId>{5C22544A-7EE6-4342-B048-85BDC9FD1C3A}</a:tableStyleId>
              </a:tblPr>
              <a:tblGrid>
                <a:gridCol w="590868">
                  <a:extLst>
                    <a:ext uri="{9D8B030D-6E8A-4147-A177-3AD203B41FA5}">
                      <a16:colId xmlns:a16="http://schemas.microsoft.com/office/drawing/2014/main" val="417703013"/>
                    </a:ext>
                  </a:extLst>
                </a:gridCol>
                <a:gridCol w="792734">
                  <a:extLst>
                    <a:ext uri="{9D8B030D-6E8A-4147-A177-3AD203B41FA5}">
                      <a16:colId xmlns:a16="http://schemas.microsoft.com/office/drawing/2014/main" val="1260687654"/>
                    </a:ext>
                  </a:extLst>
                </a:gridCol>
                <a:gridCol w="919607">
                  <a:extLst>
                    <a:ext uri="{9D8B030D-6E8A-4147-A177-3AD203B41FA5}">
                      <a16:colId xmlns:a16="http://schemas.microsoft.com/office/drawing/2014/main" val="4076257574"/>
                    </a:ext>
                  </a:extLst>
                </a:gridCol>
                <a:gridCol w="1001967">
                  <a:extLst>
                    <a:ext uri="{9D8B030D-6E8A-4147-A177-3AD203B41FA5}">
                      <a16:colId xmlns:a16="http://schemas.microsoft.com/office/drawing/2014/main" val="1885988655"/>
                    </a:ext>
                  </a:extLst>
                </a:gridCol>
                <a:gridCol w="1020636">
                  <a:extLst>
                    <a:ext uri="{9D8B030D-6E8A-4147-A177-3AD203B41FA5}">
                      <a16:colId xmlns:a16="http://schemas.microsoft.com/office/drawing/2014/main" val="1231745165"/>
                    </a:ext>
                  </a:extLst>
                </a:gridCol>
                <a:gridCol w="1627442">
                  <a:extLst>
                    <a:ext uri="{9D8B030D-6E8A-4147-A177-3AD203B41FA5}">
                      <a16:colId xmlns:a16="http://schemas.microsoft.com/office/drawing/2014/main" val="2956512864"/>
                    </a:ext>
                  </a:extLst>
                </a:gridCol>
              </a:tblGrid>
              <a:tr h="370840">
                <a:tc>
                  <a:txBody>
                    <a:bodyPr/>
                    <a:lstStyle/>
                    <a:p>
                      <a:r>
                        <a:rPr lang="pt-BR" sz="1400" dirty="0"/>
                        <a:t>Time</a:t>
                      </a:r>
                    </a:p>
                  </a:txBody>
                  <a:tcPr/>
                </a:tc>
                <a:tc>
                  <a:txBody>
                    <a:bodyPr/>
                    <a:lstStyle/>
                    <a:p>
                      <a:r>
                        <a:rPr lang="pt-BR" sz="1400" dirty="0" err="1"/>
                        <a:t>Context</a:t>
                      </a:r>
                      <a:endParaRPr lang="pt-BR" sz="1400" dirty="0"/>
                    </a:p>
                  </a:txBody>
                  <a:tcPr/>
                </a:tc>
                <a:tc>
                  <a:txBody>
                    <a:bodyPr/>
                    <a:lstStyle/>
                    <a:p>
                      <a:r>
                        <a:rPr lang="pt-BR" sz="1400" dirty="0" err="1"/>
                        <a:t>Collected</a:t>
                      </a:r>
                      <a:endParaRPr lang="pt-BR" sz="1400" dirty="0"/>
                    </a:p>
                  </a:txBody>
                  <a:tcPr/>
                </a:tc>
                <a:tc>
                  <a:txBody>
                    <a:bodyPr/>
                    <a:lstStyle/>
                    <a:p>
                      <a:r>
                        <a:rPr lang="pt-BR" sz="1400" dirty="0" err="1"/>
                        <a:t>Processed</a:t>
                      </a:r>
                      <a:endParaRPr lang="pt-BR" sz="1400" dirty="0"/>
                    </a:p>
                  </a:txBody>
                  <a:tcPr/>
                </a:tc>
                <a:tc>
                  <a:txBody>
                    <a:bodyPr/>
                    <a:lstStyle/>
                    <a:p>
                      <a:r>
                        <a:rPr lang="pt-BR" sz="1400" dirty="0" err="1"/>
                        <a:t>Transfered</a:t>
                      </a:r>
                      <a:endParaRPr lang="pt-BR" sz="1400" dirty="0"/>
                    </a:p>
                  </a:txBody>
                  <a:tcPr/>
                </a:tc>
                <a:tc>
                  <a:txBody>
                    <a:bodyPr/>
                    <a:lstStyle/>
                    <a:p>
                      <a:r>
                        <a:rPr lang="pt-BR" sz="1400" dirty="0" err="1"/>
                        <a:t>Central_processed</a:t>
                      </a:r>
                      <a:endParaRPr lang="pt-BR" sz="1400" dirty="0"/>
                    </a:p>
                  </a:txBody>
                  <a:tcPr/>
                </a:tc>
                <a:extLst>
                  <a:ext uri="{0D108BD9-81ED-4DB2-BD59-A6C34878D82A}">
                    <a16:rowId xmlns:a16="http://schemas.microsoft.com/office/drawing/2014/main" val="1267801704"/>
                  </a:ext>
                </a:extLst>
              </a:tr>
              <a:tr h="370840">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extLst>
                  <a:ext uri="{0D108BD9-81ED-4DB2-BD59-A6C34878D82A}">
                    <a16:rowId xmlns:a16="http://schemas.microsoft.com/office/drawing/2014/main" val="469596429"/>
                  </a:ext>
                </a:extLst>
              </a:tr>
              <a:tr h="370840">
                <a:tc>
                  <a:txBody>
                    <a:bodyPr/>
                    <a:lstStyle/>
                    <a:p>
                      <a:r>
                        <a:rPr lang="pt-BR" sz="1400" dirty="0"/>
                        <a:t>0.5</a:t>
                      </a:r>
                    </a:p>
                  </a:txBody>
                  <a:tcPr/>
                </a:tc>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33414667"/>
                  </a:ext>
                </a:extLst>
              </a:tr>
              <a:tr h="370840">
                <a:tc>
                  <a:txBody>
                    <a:bodyPr/>
                    <a:lstStyle/>
                    <a:p>
                      <a:r>
                        <a:rPr lang="pt-BR" sz="1400" dirty="0"/>
                        <a:t>1</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886955976"/>
                  </a:ext>
                </a:extLst>
              </a:tr>
              <a:tr h="370840">
                <a:tc>
                  <a:txBody>
                    <a:bodyPr/>
                    <a:lstStyle/>
                    <a:p>
                      <a:r>
                        <a:rPr lang="pt-BR" sz="1400" dirty="0"/>
                        <a:t>1.5</a:t>
                      </a:r>
                    </a:p>
                  </a:txBody>
                  <a:tcPr/>
                </a:tc>
                <a:tc>
                  <a:txBody>
                    <a:bodyPr/>
                    <a:lstStyle/>
                    <a:p>
                      <a:r>
                        <a:rPr lang="pt-BR" sz="1400" dirty="0"/>
                        <a:t>1</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extLst>
                  <a:ext uri="{0D108BD9-81ED-4DB2-BD59-A6C34878D82A}">
                    <a16:rowId xmlns:a16="http://schemas.microsoft.com/office/drawing/2014/main" val="1077776495"/>
                  </a:ext>
                </a:extLst>
              </a:tr>
              <a:tr h="370840">
                <a:tc>
                  <a:txBody>
                    <a:bodyPr/>
                    <a:lstStyle/>
                    <a:p>
                      <a:r>
                        <a:rPr lang="pt-BR" sz="1400" dirty="0"/>
                        <a:t>2</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0</a:t>
                      </a:r>
                    </a:p>
                  </a:txBody>
                  <a:tcPr/>
                </a:tc>
                <a:tc>
                  <a:txBody>
                    <a:bodyPr/>
                    <a:lstStyle/>
                    <a:p>
                      <a:r>
                        <a:rPr lang="pt-BR" sz="1400" dirty="0"/>
                        <a:t>1</a:t>
                      </a:r>
                    </a:p>
                  </a:txBody>
                  <a:tcPr/>
                </a:tc>
                <a:tc>
                  <a:txBody>
                    <a:bodyPr/>
                    <a:lstStyle/>
                    <a:p>
                      <a:r>
                        <a:rPr lang="pt-BR" sz="1400" dirty="0"/>
                        <a:t>0</a:t>
                      </a:r>
                    </a:p>
                  </a:txBody>
                  <a:tcPr/>
                </a:tc>
                <a:extLst>
                  <a:ext uri="{0D108BD9-81ED-4DB2-BD59-A6C34878D82A}">
                    <a16:rowId xmlns:a16="http://schemas.microsoft.com/office/drawing/2014/main" val="3010806752"/>
                  </a:ext>
                </a:extLst>
              </a:tr>
              <a:tr h="370840">
                <a:tc>
                  <a:txBody>
                    <a:bodyPr/>
                    <a:lstStyle/>
                    <a:p>
                      <a:r>
                        <a:rPr lang="pt-BR" sz="1400" dirty="0">
                          <a:solidFill>
                            <a:srgbClr val="969FA7"/>
                          </a:solidFill>
                        </a:rPr>
                        <a:t>2.5</a:t>
                      </a:r>
                    </a:p>
                  </a:txBody>
                  <a:tcPr>
                    <a:solidFill>
                      <a:srgbClr val="D9D9D9"/>
                    </a:solidFill>
                  </a:tcPr>
                </a:tc>
                <a:tc>
                  <a:txBody>
                    <a:bodyPr/>
                    <a:lstStyle/>
                    <a:p>
                      <a:r>
                        <a:rPr lang="pt-BR" sz="1400" dirty="0">
                          <a:solidFill>
                            <a:srgbClr val="969FA7"/>
                          </a:solidFill>
                        </a:rPr>
                        <a:t>1</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1</a:t>
                      </a:r>
                    </a:p>
                  </a:txBody>
                  <a:tcPr>
                    <a:solidFill>
                      <a:srgbClr val="D9D9D9"/>
                    </a:solidFill>
                  </a:tcPr>
                </a:tc>
                <a:extLst>
                  <a:ext uri="{0D108BD9-81ED-4DB2-BD59-A6C34878D82A}">
                    <a16:rowId xmlns:a16="http://schemas.microsoft.com/office/drawing/2014/main" val="1131814811"/>
                  </a:ext>
                </a:extLst>
              </a:tr>
              <a:tr h="303954">
                <a:tc>
                  <a:txBody>
                    <a:bodyPr/>
                    <a:lstStyle/>
                    <a:p>
                      <a:r>
                        <a:rPr lang="pt-BR" sz="1400" dirty="0">
                          <a:solidFill>
                            <a:srgbClr val="969FA7"/>
                          </a:solidFill>
                        </a:rPr>
                        <a:t>3</a:t>
                      </a:r>
                    </a:p>
                  </a:txBody>
                  <a:tcPr>
                    <a:solidFill>
                      <a:srgbClr val="D9D9D9"/>
                    </a:solidFill>
                  </a:tcPr>
                </a:tc>
                <a:tc>
                  <a:txBody>
                    <a:bodyPr/>
                    <a:lstStyle/>
                    <a:p>
                      <a:r>
                        <a:rPr lang="pt-BR" sz="1400" dirty="0">
                          <a:solidFill>
                            <a:srgbClr val="969FA7"/>
                          </a:solidFill>
                        </a:rPr>
                        <a:t>1</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tc>
                  <a:txBody>
                    <a:bodyPr/>
                    <a:lstStyle/>
                    <a:p>
                      <a:r>
                        <a:rPr lang="pt-BR" sz="1400" dirty="0">
                          <a:solidFill>
                            <a:srgbClr val="969FA7"/>
                          </a:solidFill>
                        </a:rPr>
                        <a:t>0</a:t>
                      </a:r>
                    </a:p>
                  </a:txBody>
                  <a:tcPr>
                    <a:solidFill>
                      <a:srgbClr val="D9D9D9"/>
                    </a:solidFill>
                  </a:tcPr>
                </a:tc>
                <a:extLst>
                  <a:ext uri="{0D108BD9-81ED-4DB2-BD59-A6C34878D82A}">
                    <a16:rowId xmlns:a16="http://schemas.microsoft.com/office/drawing/2014/main" val="2822089145"/>
                  </a:ext>
                </a:extLst>
              </a:tr>
              <a:tr h="303954">
                <a:tc>
                  <a:txBody>
                    <a:bodyPr/>
                    <a:lstStyle/>
                    <a:p>
                      <a:r>
                        <a:rPr lang="pt-BR" sz="1400" dirty="0">
                          <a:solidFill>
                            <a:schemeClr val="bg1">
                              <a:lumMod val="65000"/>
                            </a:schemeClr>
                          </a:solidFill>
                        </a:rPr>
                        <a:t>3.5</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1</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tc>
                  <a:txBody>
                    <a:bodyPr/>
                    <a:lstStyle/>
                    <a:p>
                      <a:r>
                        <a:rPr lang="pt-BR" sz="1400" dirty="0">
                          <a:solidFill>
                            <a:schemeClr val="bg1">
                              <a:lumMod val="65000"/>
                            </a:schemeClr>
                          </a:solidFill>
                        </a:rPr>
                        <a:t>0</a:t>
                      </a:r>
                    </a:p>
                  </a:txBody>
                  <a:tcPr>
                    <a:solidFill>
                      <a:schemeClr val="bg1">
                        <a:lumMod val="85000"/>
                      </a:schemeClr>
                    </a:solidFill>
                  </a:tcPr>
                </a:tc>
                <a:extLst>
                  <a:ext uri="{0D108BD9-81ED-4DB2-BD59-A6C34878D82A}">
                    <a16:rowId xmlns:a16="http://schemas.microsoft.com/office/drawing/2014/main" val="3979423399"/>
                  </a:ext>
                </a:extLst>
              </a:tr>
            </a:tbl>
          </a:graphicData>
        </a:graphic>
      </p:graphicFrame>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Processing</a:t>
            </a:r>
          </a:p>
        </p:txBody>
      </p:sp>
      <p:graphicFrame>
        <p:nvGraphicFramePr>
          <p:cNvPr id="5" name="Tabela 18">
            <a:extLst>
              <a:ext uri="{FF2B5EF4-FFF2-40B4-BE49-F238E27FC236}">
                <a16:creationId xmlns:a16="http://schemas.microsoft.com/office/drawing/2014/main" id="{B518C696-E8BA-9C22-3FBD-E04D285BA672}"/>
              </a:ext>
            </a:extLst>
          </p:cNvPr>
          <p:cNvGraphicFramePr>
            <a:graphicFrameLocks noGrp="1"/>
          </p:cNvGraphicFramePr>
          <p:nvPr>
            <p:extLst>
              <p:ext uri="{D42A27DB-BD31-4B8C-83A1-F6EECF244321}">
                <p14:modId xmlns:p14="http://schemas.microsoft.com/office/powerpoint/2010/main" val="3940284994"/>
              </p:ext>
            </p:extLst>
          </p:nvPr>
        </p:nvGraphicFramePr>
        <p:xfrm>
          <a:off x="1184558" y="5241590"/>
          <a:ext cx="9496271" cy="1102360"/>
        </p:xfrm>
        <a:graphic>
          <a:graphicData uri="http://schemas.openxmlformats.org/drawingml/2006/table">
            <a:tbl>
              <a:tblPr firstRow="1" bandRow="1">
                <a:tableStyleId>{5C22544A-7EE6-4342-B048-85BDC9FD1C3A}</a:tableStyleId>
              </a:tblPr>
              <a:tblGrid>
                <a:gridCol w="867870">
                  <a:extLst>
                    <a:ext uri="{9D8B030D-6E8A-4147-A177-3AD203B41FA5}">
                      <a16:colId xmlns:a16="http://schemas.microsoft.com/office/drawing/2014/main" val="1504017267"/>
                    </a:ext>
                  </a:extLst>
                </a:gridCol>
                <a:gridCol w="1003106">
                  <a:extLst>
                    <a:ext uri="{9D8B030D-6E8A-4147-A177-3AD203B41FA5}">
                      <a16:colId xmlns:a16="http://schemas.microsoft.com/office/drawing/2014/main" val="1195815823"/>
                    </a:ext>
                  </a:extLst>
                </a:gridCol>
                <a:gridCol w="1062612">
                  <a:extLst>
                    <a:ext uri="{9D8B030D-6E8A-4147-A177-3AD203B41FA5}">
                      <a16:colId xmlns:a16="http://schemas.microsoft.com/office/drawing/2014/main" val="3691253110"/>
                    </a:ext>
                  </a:extLst>
                </a:gridCol>
                <a:gridCol w="1062612">
                  <a:extLst>
                    <a:ext uri="{9D8B030D-6E8A-4147-A177-3AD203B41FA5}">
                      <a16:colId xmlns:a16="http://schemas.microsoft.com/office/drawing/2014/main" val="4199176015"/>
                    </a:ext>
                  </a:extLst>
                </a:gridCol>
                <a:gridCol w="1215627">
                  <a:extLst>
                    <a:ext uri="{9D8B030D-6E8A-4147-A177-3AD203B41FA5}">
                      <a16:colId xmlns:a16="http://schemas.microsoft.com/office/drawing/2014/main" val="1892428081"/>
                    </a:ext>
                  </a:extLst>
                </a:gridCol>
                <a:gridCol w="1428148">
                  <a:extLst>
                    <a:ext uri="{9D8B030D-6E8A-4147-A177-3AD203B41FA5}">
                      <a16:colId xmlns:a16="http://schemas.microsoft.com/office/drawing/2014/main" val="4150012009"/>
                    </a:ext>
                  </a:extLst>
                </a:gridCol>
                <a:gridCol w="1428148">
                  <a:extLst>
                    <a:ext uri="{9D8B030D-6E8A-4147-A177-3AD203B41FA5}">
                      <a16:colId xmlns:a16="http://schemas.microsoft.com/office/drawing/2014/main" val="1722120055"/>
                    </a:ext>
                  </a:extLst>
                </a:gridCol>
                <a:gridCol w="1428148">
                  <a:extLst>
                    <a:ext uri="{9D8B030D-6E8A-4147-A177-3AD203B41FA5}">
                      <a16:colId xmlns:a16="http://schemas.microsoft.com/office/drawing/2014/main" val="580709439"/>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a:t>Sensor </a:t>
                      </a:r>
                      <a:r>
                        <a:rPr lang="pt-BR" sz="1400" dirty="0" err="1"/>
                        <a:t>Collected</a:t>
                      </a:r>
                      <a:endParaRPr lang="pt-BR" sz="1400" dirty="0"/>
                    </a:p>
                  </a:txBody>
                  <a:tcPr anchor="ctr"/>
                </a:tc>
                <a:tc>
                  <a:txBody>
                    <a:bodyPr/>
                    <a:lstStyle/>
                    <a:p>
                      <a:pPr algn="ctr"/>
                      <a:r>
                        <a:rPr lang="pt-BR" sz="1400" dirty="0"/>
                        <a:t>Sensor </a:t>
                      </a:r>
                      <a:r>
                        <a:rPr lang="pt-BR" sz="1400" dirty="0" err="1"/>
                        <a:t>Processed</a:t>
                      </a:r>
                      <a:endParaRPr lang="pt-BR" sz="1400" dirty="0"/>
                    </a:p>
                  </a:txBody>
                  <a:tcPr anchor="ctr"/>
                </a:tc>
                <a:tc>
                  <a:txBody>
                    <a:bodyPr/>
                    <a:lstStyle/>
                    <a:p>
                      <a:pPr algn="ctr"/>
                      <a:r>
                        <a:rPr lang="pt-BR" sz="1400" dirty="0"/>
                        <a:t>Sensor </a:t>
                      </a: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Time </a:t>
                      </a:r>
                      <a:r>
                        <a:rPr lang="pt-BR" sz="1400" dirty="0" err="1"/>
                        <a:t>until</a:t>
                      </a:r>
                      <a:r>
                        <a:rPr lang="pt-BR" sz="1400" dirty="0"/>
                        <a:t> Central Node </a:t>
                      </a:r>
                      <a:r>
                        <a:rPr lang="pt-BR" sz="1400" dirty="0" err="1"/>
                        <a:t>processed</a:t>
                      </a:r>
                      <a:endParaRPr lang="pt-BR" sz="1400" dirty="0"/>
                    </a:p>
                  </a:txBody>
                  <a:tcPr anchor="ctr"/>
                </a:tc>
                <a:extLst>
                  <a:ext uri="{0D108BD9-81ED-4DB2-BD59-A6C34878D82A}">
                    <a16:rowId xmlns:a16="http://schemas.microsoft.com/office/drawing/2014/main" val="3225936449"/>
                  </a:ext>
                </a:extLst>
              </a:tr>
              <a:tr h="370840">
                <a:tc>
                  <a:txBody>
                    <a:bodyPr/>
                    <a:lstStyle/>
                    <a:p>
                      <a:r>
                        <a:rPr lang="pt-BR" dirty="0"/>
                        <a:t>1</a:t>
                      </a:r>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526467048"/>
                  </a:ext>
                </a:extLst>
              </a:tr>
            </a:tbl>
          </a:graphicData>
        </a:graphic>
      </p:graphicFrame>
      <p:pic>
        <p:nvPicPr>
          <p:cNvPr id="8" name="Imagem 7">
            <a:extLst>
              <a:ext uri="{FF2B5EF4-FFF2-40B4-BE49-F238E27FC236}">
                <a16:creationId xmlns:a16="http://schemas.microsoft.com/office/drawing/2014/main" id="{90D8FC3D-96A2-C3A7-2A0B-3FE6D871C052}"/>
              </a:ext>
            </a:extLst>
          </p:cNvPr>
          <p:cNvPicPr>
            <a:picLocks noChangeAspect="1"/>
          </p:cNvPicPr>
          <p:nvPr/>
        </p:nvPicPr>
        <p:blipFill>
          <a:blip r:embed="rId2"/>
          <a:stretch>
            <a:fillRect/>
          </a:stretch>
        </p:blipFill>
        <p:spPr>
          <a:xfrm>
            <a:off x="10735200" y="694800"/>
            <a:ext cx="957600" cy="812892"/>
          </a:xfrm>
          <a:prstGeom prst="rect">
            <a:avLst/>
          </a:prstGeom>
        </p:spPr>
      </p:pic>
      <p:graphicFrame>
        <p:nvGraphicFramePr>
          <p:cNvPr id="11" name="Tabela 10">
            <a:extLst>
              <a:ext uri="{FF2B5EF4-FFF2-40B4-BE49-F238E27FC236}">
                <a16:creationId xmlns:a16="http://schemas.microsoft.com/office/drawing/2014/main" id="{4A72F898-23FB-B111-AC1E-13247D72F279}"/>
              </a:ext>
            </a:extLst>
          </p:cNvPr>
          <p:cNvGraphicFramePr>
            <a:graphicFrameLocks noGrp="1"/>
          </p:cNvGraphicFramePr>
          <p:nvPr>
            <p:extLst>
              <p:ext uri="{D42A27DB-BD31-4B8C-83A1-F6EECF244321}">
                <p14:modId xmlns:p14="http://schemas.microsoft.com/office/powerpoint/2010/main" val="2979358165"/>
              </p:ext>
            </p:extLst>
          </p:nvPr>
        </p:nvGraphicFramePr>
        <p:xfrm>
          <a:off x="2055982" y="5996069"/>
          <a:ext cx="995193" cy="365760"/>
        </p:xfrm>
        <a:graphic>
          <a:graphicData uri="http://schemas.openxmlformats.org/drawingml/2006/table">
            <a:tbl>
              <a:tblPr bandRow="1">
                <a:tableStyleId>{5C22544A-7EE6-4342-B048-85BDC9FD1C3A}</a:tableStyleId>
              </a:tblPr>
              <a:tblGrid>
                <a:gridCol w="995193">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4" name="Tabela 13">
            <a:extLst>
              <a:ext uri="{FF2B5EF4-FFF2-40B4-BE49-F238E27FC236}">
                <a16:creationId xmlns:a16="http://schemas.microsoft.com/office/drawing/2014/main" id="{B0CCD70F-B325-0B92-81D6-ABCC1BED645F}"/>
              </a:ext>
            </a:extLst>
          </p:cNvPr>
          <p:cNvGraphicFramePr>
            <a:graphicFrameLocks noGrp="1"/>
          </p:cNvGraphicFramePr>
          <p:nvPr>
            <p:extLst>
              <p:ext uri="{D42A27DB-BD31-4B8C-83A1-F6EECF244321}">
                <p14:modId xmlns:p14="http://schemas.microsoft.com/office/powerpoint/2010/main" val="477026085"/>
              </p:ext>
            </p:extLst>
          </p:nvPr>
        </p:nvGraphicFramePr>
        <p:xfrm>
          <a:off x="3049530" y="5996069"/>
          <a:ext cx="1068445" cy="365760"/>
        </p:xfrm>
        <a:graphic>
          <a:graphicData uri="http://schemas.openxmlformats.org/drawingml/2006/table">
            <a:tbl>
              <a:tblPr bandRow="1">
                <a:tableStyleId>{5C22544A-7EE6-4342-B048-85BDC9FD1C3A}</a:tableStyleId>
              </a:tblPr>
              <a:tblGrid>
                <a:gridCol w="1068445">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6" name="Tabela 15">
            <a:extLst>
              <a:ext uri="{FF2B5EF4-FFF2-40B4-BE49-F238E27FC236}">
                <a16:creationId xmlns:a16="http://schemas.microsoft.com/office/drawing/2014/main" id="{02F00C13-037A-BCEA-D7AF-025FF5C89E6A}"/>
              </a:ext>
            </a:extLst>
          </p:cNvPr>
          <p:cNvGraphicFramePr>
            <a:graphicFrameLocks noGrp="1"/>
          </p:cNvGraphicFramePr>
          <p:nvPr>
            <p:extLst>
              <p:ext uri="{D42A27DB-BD31-4B8C-83A1-F6EECF244321}">
                <p14:modId xmlns:p14="http://schemas.microsoft.com/office/powerpoint/2010/main" val="1370213133"/>
              </p:ext>
            </p:extLst>
          </p:nvPr>
        </p:nvGraphicFramePr>
        <p:xfrm>
          <a:off x="4126082" y="5996069"/>
          <a:ext cx="1045994" cy="365760"/>
        </p:xfrm>
        <a:graphic>
          <a:graphicData uri="http://schemas.openxmlformats.org/drawingml/2006/table">
            <a:tbl>
              <a:tblPr bandRow="1">
                <a:tableStyleId>{5C22544A-7EE6-4342-B048-85BDC9FD1C3A}</a:tableStyleId>
              </a:tblPr>
              <a:tblGrid>
                <a:gridCol w="1045994">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17" name="Tabela 16">
            <a:extLst>
              <a:ext uri="{FF2B5EF4-FFF2-40B4-BE49-F238E27FC236}">
                <a16:creationId xmlns:a16="http://schemas.microsoft.com/office/drawing/2014/main" id="{44739A14-ACD8-11B0-7C5F-8219205B3E9E}"/>
              </a:ext>
            </a:extLst>
          </p:cNvPr>
          <p:cNvGraphicFramePr>
            <a:graphicFrameLocks noGrp="1"/>
          </p:cNvGraphicFramePr>
          <p:nvPr>
            <p:extLst>
              <p:ext uri="{D42A27DB-BD31-4B8C-83A1-F6EECF244321}">
                <p14:modId xmlns:p14="http://schemas.microsoft.com/office/powerpoint/2010/main" val="1919689326"/>
              </p:ext>
            </p:extLst>
          </p:nvPr>
        </p:nvGraphicFramePr>
        <p:xfrm>
          <a:off x="5172076" y="5996369"/>
          <a:ext cx="1216985" cy="365760"/>
        </p:xfrm>
        <a:graphic>
          <a:graphicData uri="http://schemas.openxmlformats.org/drawingml/2006/table">
            <a:tbl>
              <a:tblPr bandRow="1">
                <a:tableStyleId>{5C22544A-7EE6-4342-B048-85BDC9FD1C3A}</a:tableStyleId>
              </a:tblPr>
              <a:tblGrid>
                <a:gridCol w="1216985">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18" name="Tabela 17">
            <a:extLst>
              <a:ext uri="{FF2B5EF4-FFF2-40B4-BE49-F238E27FC236}">
                <a16:creationId xmlns:a16="http://schemas.microsoft.com/office/drawing/2014/main" id="{C12F14FD-1B86-2D31-84F4-FC3DC8F54FC2}"/>
              </a:ext>
            </a:extLst>
          </p:cNvPr>
          <p:cNvGraphicFramePr>
            <a:graphicFrameLocks noGrp="1"/>
          </p:cNvGraphicFramePr>
          <p:nvPr>
            <p:extLst>
              <p:ext uri="{D42A27DB-BD31-4B8C-83A1-F6EECF244321}">
                <p14:modId xmlns:p14="http://schemas.microsoft.com/office/powerpoint/2010/main" val="422758608"/>
              </p:ext>
            </p:extLst>
          </p:nvPr>
        </p:nvGraphicFramePr>
        <p:xfrm>
          <a:off x="6397290" y="5996069"/>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19" name="Tabela 18">
            <a:extLst>
              <a:ext uri="{FF2B5EF4-FFF2-40B4-BE49-F238E27FC236}">
                <a16:creationId xmlns:a16="http://schemas.microsoft.com/office/drawing/2014/main" id="{A338EDAC-B60A-F061-A85D-144B49DC47B5}"/>
              </a:ext>
            </a:extLst>
          </p:cNvPr>
          <p:cNvGraphicFramePr>
            <a:graphicFrameLocks noGrp="1"/>
          </p:cNvGraphicFramePr>
          <p:nvPr>
            <p:extLst>
              <p:ext uri="{D42A27DB-BD31-4B8C-83A1-F6EECF244321}">
                <p14:modId xmlns:p14="http://schemas.microsoft.com/office/powerpoint/2010/main" val="2693677663"/>
              </p:ext>
            </p:extLst>
          </p:nvPr>
        </p:nvGraphicFramePr>
        <p:xfrm>
          <a:off x="1184559" y="5996069"/>
          <a:ext cx="863316" cy="365760"/>
        </p:xfrm>
        <a:graphic>
          <a:graphicData uri="http://schemas.openxmlformats.org/drawingml/2006/table">
            <a:tbl>
              <a:tblPr bandRow="1">
                <a:tableStyleId>{5C22544A-7EE6-4342-B048-85BDC9FD1C3A}</a:tableStyleId>
              </a:tblPr>
              <a:tblGrid>
                <a:gridCol w="863316">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sp>
        <p:nvSpPr>
          <p:cNvPr id="25" name="Retângulo 24">
            <a:extLst>
              <a:ext uri="{FF2B5EF4-FFF2-40B4-BE49-F238E27FC236}">
                <a16:creationId xmlns:a16="http://schemas.microsoft.com/office/drawing/2014/main" id="{A39FE068-D2FE-E8CF-7913-B98622E57680}"/>
              </a:ext>
            </a:extLst>
          </p:cNvPr>
          <p:cNvSpPr/>
          <p:nvPr/>
        </p:nvSpPr>
        <p:spPr>
          <a:xfrm>
            <a:off x="6113121" y="2036903"/>
            <a:ext cx="90011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C2EF4BAC-3173-EF37-5937-E8160375DA2F}"/>
              </a:ext>
            </a:extLst>
          </p:cNvPr>
          <p:cNvSpPr/>
          <p:nvPr/>
        </p:nvSpPr>
        <p:spPr>
          <a:xfrm>
            <a:off x="6113121" y="2036111"/>
            <a:ext cx="90011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75AEC8C8-68B0-7733-9BB4-25EFB6E40B60}"/>
              </a:ext>
            </a:extLst>
          </p:cNvPr>
          <p:cNvSpPr/>
          <p:nvPr/>
        </p:nvSpPr>
        <p:spPr>
          <a:xfrm>
            <a:off x="7013234" y="2036111"/>
            <a:ext cx="102163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A7AA448A-8B14-C8C9-03A5-0B2850F901D9}"/>
              </a:ext>
            </a:extLst>
          </p:cNvPr>
          <p:cNvSpPr/>
          <p:nvPr/>
        </p:nvSpPr>
        <p:spPr>
          <a:xfrm>
            <a:off x="7013234" y="2422199"/>
            <a:ext cx="102163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B6F2A215-E278-8740-A647-8AB13ADFD559}"/>
              </a:ext>
            </a:extLst>
          </p:cNvPr>
          <p:cNvSpPr/>
          <p:nvPr/>
        </p:nvSpPr>
        <p:spPr>
          <a:xfrm>
            <a:off x="8023583" y="2036111"/>
            <a:ext cx="1021633"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3B946E7-AFBB-AB4B-DD15-416AE66B406C}"/>
              </a:ext>
            </a:extLst>
          </p:cNvPr>
          <p:cNvSpPr/>
          <p:nvPr/>
        </p:nvSpPr>
        <p:spPr>
          <a:xfrm>
            <a:off x="8023582" y="3176274"/>
            <a:ext cx="1021633" cy="369332"/>
          </a:xfrm>
          <a:prstGeom prst="rect">
            <a:avLst/>
          </a:prstGeom>
          <a:noFill/>
          <a:ln w="5715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a:extLst>
              <a:ext uri="{FF2B5EF4-FFF2-40B4-BE49-F238E27FC236}">
                <a16:creationId xmlns:a16="http://schemas.microsoft.com/office/drawing/2014/main" id="{DC5A9724-B33C-C74B-39D8-5B2A2BCA560A}"/>
              </a:ext>
            </a:extLst>
          </p:cNvPr>
          <p:cNvSpPr/>
          <p:nvPr/>
        </p:nvSpPr>
        <p:spPr>
          <a:xfrm>
            <a:off x="9048031" y="2036110"/>
            <a:ext cx="1632797"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0E80F7E6-3A78-B828-20F9-ACA39EA22670}"/>
              </a:ext>
            </a:extLst>
          </p:cNvPr>
          <p:cNvSpPr/>
          <p:nvPr/>
        </p:nvSpPr>
        <p:spPr>
          <a:xfrm>
            <a:off x="5326065" y="2036110"/>
            <a:ext cx="784241" cy="150949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B6B11E48-FEDC-BB12-C3C6-41E049766BBC}"/>
              </a:ext>
            </a:extLst>
          </p:cNvPr>
          <p:cNvSpPr txBox="1"/>
          <p:nvPr/>
        </p:nvSpPr>
        <p:spPr>
          <a:xfrm>
            <a:off x="2858398" y="3360940"/>
            <a:ext cx="1858266" cy="646331"/>
          </a:xfrm>
          <a:prstGeom prst="rect">
            <a:avLst/>
          </a:prstGeom>
          <a:noFill/>
        </p:spPr>
        <p:txBody>
          <a:bodyPr wrap="square" rtlCol="0">
            <a:spAutoFit/>
          </a:bodyPr>
          <a:lstStyle/>
          <a:p>
            <a:r>
              <a:rPr lang="en-US" dirty="0"/>
              <a:t>Was it present at all times?</a:t>
            </a:r>
          </a:p>
        </p:txBody>
      </p:sp>
      <p:graphicFrame>
        <p:nvGraphicFramePr>
          <p:cNvPr id="39" name="Tabela 38">
            <a:extLst>
              <a:ext uri="{FF2B5EF4-FFF2-40B4-BE49-F238E27FC236}">
                <a16:creationId xmlns:a16="http://schemas.microsoft.com/office/drawing/2014/main" id="{323AE9AF-83C1-002D-04C8-F9F461743D52}"/>
              </a:ext>
            </a:extLst>
          </p:cNvPr>
          <p:cNvGraphicFramePr>
            <a:graphicFrameLocks noGrp="1"/>
          </p:cNvGraphicFramePr>
          <p:nvPr>
            <p:extLst>
              <p:ext uri="{D42A27DB-BD31-4B8C-83A1-F6EECF244321}">
                <p14:modId xmlns:p14="http://schemas.microsoft.com/office/powerpoint/2010/main" val="1446522309"/>
              </p:ext>
            </p:extLst>
          </p:nvPr>
        </p:nvGraphicFramePr>
        <p:xfrm>
          <a:off x="7819061" y="5993480"/>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0.5</a:t>
                      </a:r>
                    </a:p>
                  </a:txBody>
                  <a:tcPr/>
                </a:tc>
                <a:extLst>
                  <a:ext uri="{0D108BD9-81ED-4DB2-BD59-A6C34878D82A}">
                    <a16:rowId xmlns:a16="http://schemas.microsoft.com/office/drawing/2014/main" val="3873885045"/>
                  </a:ext>
                </a:extLst>
              </a:tr>
            </a:tbl>
          </a:graphicData>
        </a:graphic>
      </p:graphicFrame>
      <p:graphicFrame>
        <p:nvGraphicFramePr>
          <p:cNvPr id="40" name="Tabela 39">
            <a:extLst>
              <a:ext uri="{FF2B5EF4-FFF2-40B4-BE49-F238E27FC236}">
                <a16:creationId xmlns:a16="http://schemas.microsoft.com/office/drawing/2014/main" id="{12FC1391-0094-1088-B70A-9EBEA0C2F650}"/>
              </a:ext>
            </a:extLst>
          </p:cNvPr>
          <p:cNvGraphicFramePr>
            <a:graphicFrameLocks noGrp="1"/>
          </p:cNvGraphicFramePr>
          <p:nvPr>
            <p:extLst>
              <p:ext uri="{D42A27DB-BD31-4B8C-83A1-F6EECF244321}">
                <p14:modId xmlns:p14="http://schemas.microsoft.com/office/powerpoint/2010/main" val="517302545"/>
              </p:ext>
            </p:extLst>
          </p:nvPr>
        </p:nvGraphicFramePr>
        <p:xfrm>
          <a:off x="9245595" y="5992185"/>
          <a:ext cx="1443341" cy="365760"/>
        </p:xfrm>
        <a:graphic>
          <a:graphicData uri="http://schemas.openxmlformats.org/drawingml/2006/table">
            <a:tbl>
              <a:tblPr bandRow="1">
                <a:tableStyleId>{5C22544A-7EE6-4342-B048-85BDC9FD1C3A}</a:tableStyleId>
              </a:tblPr>
              <a:tblGrid>
                <a:gridCol w="1443341">
                  <a:extLst>
                    <a:ext uri="{9D8B030D-6E8A-4147-A177-3AD203B41FA5}">
                      <a16:colId xmlns:a16="http://schemas.microsoft.com/office/drawing/2014/main" val="3462180009"/>
                    </a:ext>
                  </a:extLst>
                </a:gridCol>
              </a:tblGrid>
              <a:tr h="289085">
                <a:tc>
                  <a:txBody>
                    <a:bodyPr/>
                    <a:lstStyle/>
                    <a:p>
                      <a:r>
                        <a:rPr lang="pt-BR" i="1" dirty="0" err="1"/>
                        <a:t>null</a:t>
                      </a:r>
                      <a:endParaRPr lang="pt-BR" i="1" dirty="0"/>
                    </a:p>
                  </a:txBody>
                  <a:tcPr/>
                </a:tc>
                <a:extLst>
                  <a:ext uri="{0D108BD9-81ED-4DB2-BD59-A6C34878D82A}">
                    <a16:rowId xmlns:a16="http://schemas.microsoft.com/office/drawing/2014/main" val="3873885045"/>
                  </a:ext>
                </a:extLst>
              </a:tr>
            </a:tbl>
          </a:graphicData>
        </a:graphic>
      </p:graphicFrame>
      <p:sp>
        <p:nvSpPr>
          <p:cNvPr id="4" name="Espaço Reservado para Número de Slide 3">
            <a:extLst>
              <a:ext uri="{FF2B5EF4-FFF2-40B4-BE49-F238E27FC236}">
                <a16:creationId xmlns:a16="http://schemas.microsoft.com/office/drawing/2014/main" id="{415614C3-24D9-406B-EAD3-DFF57AC88990}"/>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grpSp>
        <p:nvGrpSpPr>
          <p:cNvPr id="3" name="Agrupar 2">
            <a:extLst>
              <a:ext uri="{FF2B5EF4-FFF2-40B4-BE49-F238E27FC236}">
                <a16:creationId xmlns:a16="http://schemas.microsoft.com/office/drawing/2014/main" id="{A491E28F-EF29-4219-35A6-76E5F23A3DFB}"/>
              </a:ext>
            </a:extLst>
          </p:cNvPr>
          <p:cNvGrpSpPr/>
          <p:nvPr/>
        </p:nvGrpSpPr>
        <p:grpSpPr>
          <a:xfrm>
            <a:off x="1197200" y="1574229"/>
            <a:ext cx="2841399" cy="1189556"/>
            <a:chOff x="8795724" y="3308480"/>
            <a:chExt cx="2841399" cy="1189556"/>
          </a:xfrm>
        </p:grpSpPr>
        <p:sp>
          <p:nvSpPr>
            <p:cNvPr id="6" name="Retângulo 5">
              <a:extLst>
                <a:ext uri="{FF2B5EF4-FFF2-40B4-BE49-F238E27FC236}">
                  <a16:creationId xmlns:a16="http://schemas.microsoft.com/office/drawing/2014/main" id="{1C977954-915F-3E73-9621-B9DA9E658677}"/>
                </a:ext>
              </a:extLst>
            </p:cNvPr>
            <p:cNvSpPr/>
            <p:nvPr/>
          </p:nvSpPr>
          <p:spPr>
            <a:xfrm>
              <a:off x="8795724" y="3333517"/>
              <a:ext cx="2841399" cy="116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Agrupar 6">
              <a:extLst>
                <a:ext uri="{FF2B5EF4-FFF2-40B4-BE49-F238E27FC236}">
                  <a16:creationId xmlns:a16="http://schemas.microsoft.com/office/drawing/2014/main" id="{F86DA797-58D5-A506-A809-3E0EA848648D}"/>
                </a:ext>
              </a:extLst>
            </p:cNvPr>
            <p:cNvGrpSpPr/>
            <p:nvPr/>
          </p:nvGrpSpPr>
          <p:grpSpPr>
            <a:xfrm>
              <a:off x="8803075" y="3308480"/>
              <a:ext cx="2819420" cy="1169551"/>
              <a:chOff x="8829878" y="3281511"/>
              <a:chExt cx="2819420" cy="1169551"/>
            </a:xfrm>
          </p:grpSpPr>
          <p:pic>
            <p:nvPicPr>
              <p:cNvPr id="9" name="Gráfico 8" descr="Luzes acesas com preenchimento sólido">
                <a:extLst>
                  <a:ext uri="{FF2B5EF4-FFF2-40B4-BE49-F238E27FC236}">
                    <a16:creationId xmlns:a16="http://schemas.microsoft.com/office/drawing/2014/main" id="{70AA4C6D-2FAC-CC78-2094-85FE27873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878" y="3668261"/>
                <a:ext cx="451308" cy="451308"/>
              </a:xfrm>
              <a:prstGeom prst="rect">
                <a:avLst/>
              </a:prstGeom>
            </p:spPr>
          </p:pic>
          <p:sp>
            <p:nvSpPr>
              <p:cNvPr id="10" name="CaixaDeTexto 9">
                <a:extLst>
                  <a:ext uri="{FF2B5EF4-FFF2-40B4-BE49-F238E27FC236}">
                    <a16:creationId xmlns:a16="http://schemas.microsoft.com/office/drawing/2014/main" id="{11C4110F-4E81-633E-B6B9-CAD41604EF8B}"/>
                  </a:ext>
                </a:extLst>
              </p:cNvPr>
              <p:cNvSpPr txBox="1"/>
              <p:nvPr/>
            </p:nvSpPr>
            <p:spPr>
              <a:xfrm>
                <a:off x="9229949" y="3281511"/>
                <a:ext cx="2419349" cy="1169551"/>
              </a:xfrm>
              <a:prstGeom prst="rect">
                <a:avLst/>
              </a:prstGeom>
              <a:noFill/>
            </p:spPr>
            <p:txBody>
              <a:bodyPr wrap="square">
                <a:spAutoFit/>
              </a:bodyPr>
              <a:lstStyle/>
              <a:p>
                <a:pPr algn="just"/>
                <a:r>
                  <a:rPr lang="en-US" sz="1400" b="1" dirty="0">
                    <a:solidFill>
                      <a:srgbClr val="465359"/>
                    </a:solidFill>
                  </a:rPr>
                  <a:t>Features are generated based on the expert’s domain knowledge and represent the CPS’ behavior – Boolean preferably</a:t>
                </a:r>
                <a:endParaRPr lang="en-US" sz="1400" b="1" dirty="0"/>
              </a:p>
            </p:txBody>
          </p:sp>
        </p:grpSp>
      </p:grpSp>
    </p:spTree>
    <p:extLst>
      <p:ext uri="{BB962C8B-B14F-4D97-AF65-F5344CB8AC3E}">
        <p14:creationId xmlns:p14="http://schemas.microsoft.com/office/powerpoint/2010/main" val="16512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3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animBg="1"/>
      <p:bldP spid="27" grpId="1" animBg="1"/>
      <p:bldP spid="28" grpId="0" animBg="1"/>
      <p:bldP spid="28" grpId="1" animBg="1"/>
      <p:bldP spid="29" grpId="0" animBg="1"/>
      <p:bldP spid="29" grpId="1" animBg="1"/>
      <p:bldP spid="33" grpId="0" animBg="1"/>
      <p:bldP spid="33" grpId="1" animBg="1"/>
      <p:bldP spid="34" grpId="0" animBg="1"/>
      <p:bldP spid="34" grpId="1" animBg="1"/>
      <p:bldP spid="36" grpId="0" animBg="1"/>
      <p:bldP spid="36" grpId="1" animBg="1"/>
      <p:bldP spid="37" grpId="0" animBg="1"/>
      <p:bldP spid="37" grpId="1" animBg="1"/>
      <p:bldP spid="38" grpId="0"/>
      <p:bldP spid="3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m 99">
            <a:extLst>
              <a:ext uri="{FF2B5EF4-FFF2-40B4-BE49-F238E27FC236}">
                <a16:creationId xmlns:a16="http://schemas.microsoft.com/office/drawing/2014/main" id="{B409BB68-39E3-ECB4-5687-D5D6FD8E0BEE}"/>
              </a:ext>
            </a:extLst>
          </p:cNvPr>
          <p:cNvPicPr>
            <a:picLocks noChangeAspect="1"/>
          </p:cNvPicPr>
          <p:nvPr/>
        </p:nvPicPr>
        <p:blipFill>
          <a:blip r:embed="rId2"/>
          <a:stretch>
            <a:fillRect/>
          </a:stretch>
        </p:blipFill>
        <p:spPr>
          <a:xfrm>
            <a:off x="4126082" y="932695"/>
            <a:ext cx="4160941" cy="4136025"/>
          </a:xfrm>
          <a:prstGeom prst="rect">
            <a:avLst/>
          </a:prstGeom>
        </p:spPr>
      </p:pic>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labeling</a:t>
            </a:r>
          </a:p>
        </p:txBody>
      </p:sp>
      <p:pic>
        <p:nvPicPr>
          <p:cNvPr id="73" name="Imagem 72">
            <a:extLst>
              <a:ext uri="{FF2B5EF4-FFF2-40B4-BE49-F238E27FC236}">
                <a16:creationId xmlns:a16="http://schemas.microsoft.com/office/drawing/2014/main" id="{35ADB776-0439-36D3-EAB0-A9DF7DD1F114}"/>
              </a:ext>
            </a:extLst>
          </p:cNvPr>
          <p:cNvPicPr>
            <a:picLocks noChangeAspect="1"/>
          </p:cNvPicPr>
          <p:nvPr/>
        </p:nvPicPr>
        <p:blipFill>
          <a:blip r:embed="rId3"/>
          <a:stretch>
            <a:fillRect/>
          </a:stretch>
        </p:blipFill>
        <p:spPr>
          <a:xfrm>
            <a:off x="10735200" y="694800"/>
            <a:ext cx="957600" cy="812892"/>
          </a:xfrm>
          <a:prstGeom prst="rect">
            <a:avLst/>
          </a:prstGeom>
        </p:spPr>
      </p:pic>
      <p:graphicFrame>
        <p:nvGraphicFramePr>
          <p:cNvPr id="81" name="Tabela 18">
            <a:extLst>
              <a:ext uri="{FF2B5EF4-FFF2-40B4-BE49-F238E27FC236}">
                <a16:creationId xmlns:a16="http://schemas.microsoft.com/office/drawing/2014/main" id="{10E14FD7-F048-45CD-0509-999A1DE22C99}"/>
              </a:ext>
            </a:extLst>
          </p:cNvPr>
          <p:cNvGraphicFramePr>
            <a:graphicFrameLocks noGrp="1"/>
          </p:cNvGraphicFramePr>
          <p:nvPr>
            <p:extLst>
              <p:ext uri="{D42A27DB-BD31-4B8C-83A1-F6EECF244321}">
                <p14:modId xmlns:p14="http://schemas.microsoft.com/office/powerpoint/2010/main" val="60864973"/>
              </p:ext>
            </p:extLst>
          </p:nvPr>
        </p:nvGraphicFramePr>
        <p:xfrm>
          <a:off x="1184558" y="5241590"/>
          <a:ext cx="9496271" cy="1102360"/>
        </p:xfrm>
        <a:graphic>
          <a:graphicData uri="http://schemas.openxmlformats.org/drawingml/2006/table">
            <a:tbl>
              <a:tblPr firstRow="1" bandRow="1">
                <a:tableStyleId>{5C22544A-7EE6-4342-B048-85BDC9FD1C3A}</a:tableStyleId>
              </a:tblPr>
              <a:tblGrid>
                <a:gridCol w="867870">
                  <a:extLst>
                    <a:ext uri="{9D8B030D-6E8A-4147-A177-3AD203B41FA5}">
                      <a16:colId xmlns:a16="http://schemas.microsoft.com/office/drawing/2014/main" val="1504017267"/>
                    </a:ext>
                  </a:extLst>
                </a:gridCol>
                <a:gridCol w="1003106">
                  <a:extLst>
                    <a:ext uri="{9D8B030D-6E8A-4147-A177-3AD203B41FA5}">
                      <a16:colId xmlns:a16="http://schemas.microsoft.com/office/drawing/2014/main" val="1195815823"/>
                    </a:ext>
                  </a:extLst>
                </a:gridCol>
                <a:gridCol w="1062612">
                  <a:extLst>
                    <a:ext uri="{9D8B030D-6E8A-4147-A177-3AD203B41FA5}">
                      <a16:colId xmlns:a16="http://schemas.microsoft.com/office/drawing/2014/main" val="3691253110"/>
                    </a:ext>
                  </a:extLst>
                </a:gridCol>
                <a:gridCol w="1062612">
                  <a:extLst>
                    <a:ext uri="{9D8B030D-6E8A-4147-A177-3AD203B41FA5}">
                      <a16:colId xmlns:a16="http://schemas.microsoft.com/office/drawing/2014/main" val="4199176015"/>
                    </a:ext>
                  </a:extLst>
                </a:gridCol>
                <a:gridCol w="1215627">
                  <a:extLst>
                    <a:ext uri="{9D8B030D-6E8A-4147-A177-3AD203B41FA5}">
                      <a16:colId xmlns:a16="http://schemas.microsoft.com/office/drawing/2014/main" val="1892428081"/>
                    </a:ext>
                  </a:extLst>
                </a:gridCol>
                <a:gridCol w="1428148">
                  <a:extLst>
                    <a:ext uri="{9D8B030D-6E8A-4147-A177-3AD203B41FA5}">
                      <a16:colId xmlns:a16="http://schemas.microsoft.com/office/drawing/2014/main" val="4150012009"/>
                    </a:ext>
                  </a:extLst>
                </a:gridCol>
                <a:gridCol w="1428148">
                  <a:extLst>
                    <a:ext uri="{9D8B030D-6E8A-4147-A177-3AD203B41FA5}">
                      <a16:colId xmlns:a16="http://schemas.microsoft.com/office/drawing/2014/main" val="1722120055"/>
                    </a:ext>
                  </a:extLst>
                </a:gridCol>
                <a:gridCol w="1428148">
                  <a:extLst>
                    <a:ext uri="{9D8B030D-6E8A-4147-A177-3AD203B41FA5}">
                      <a16:colId xmlns:a16="http://schemas.microsoft.com/office/drawing/2014/main" val="580709439"/>
                    </a:ext>
                  </a:extLst>
                </a:gridCol>
              </a:tblGrid>
              <a:tr h="370840">
                <a:tc>
                  <a:txBody>
                    <a:bodyPr/>
                    <a:lstStyle/>
                    <a:p>
                      <a:pPr algn="ctr"/>
                      <a:r>
                        <a:rPr lang="pt-BR" sz="1400" dirty="0" err="1"/>
                        <a:t>Segment</a:t>
                      </a:r>
                      <a:r>
                        <a:rPr lang="pt-BR" sz="1400" dirty="0"/>
                        <a:t> </a:t>
                      </a:r>
                      <a:r>
                        <a:rPr lang="pt-BR" sz="1400" dirty="0" err="1"/>
                        <a:t>Number</a:t>
                      </a:r>
                      <a:endParaRPr lang="pt-BR" sz="1400" dirty="0"/>
                    </a:p>
                  </a:txBody>
                  <a:tcPr anchor="ctr"/>
                </a:tc>
                <a:tc>
                  <a:txBody>
                    <a:bodyPr/>
                    <a:lstStyle/>
                    <a:p>
                      <a:pPr algn="ctr"/>
                      <a:r>
                        <a:rPr lang="pt-BR" sz="1400" dirty="0"/>
                        <a:t>Sensor </a:t>
                      </a:r>
                      <a:r>
                        <a:rPr lang="pt-BR" sz="1400" dirty="0" err="1"/>
                        <a:t>Collected</a:t>
                      </a:r>
                      <a:endParaRPr lang="pt-BR" sz="1400" dirty="0"/>
                    </a:p>
                  </a:txBody>
                  <a:tcPr anchor="ctr"/>
                </a:tc>
                <a:tc>
                  <a:txBody>
                    <a:bodyPr/>
                    <a:lstStyle/>
                    <a:p>
                      <a:pPr algn="ctr"/>
                      <a:r>
                        <a:rPr lang="pt-BR" sz="1400" dirty="0"/>
                        <a:t>Sensor </a:t>
                      </a:r>
                      <a:r>
                        <a:rPr lang="pt-BR" sz="1400" dirty="0" err="1"/>
                        <a:t>Processed</a:t>
                      </a:r>
                      <a:endParaRPr lang="pt-BR" sz="1400" dirty="0"/>
                    </a:p>
                  </a:txBody>
                  <a:tcPr anchor="ctr"/>
                </a:tc>
                <a:tc>
                  <a:txBody>
                    <a:bodyPr/>
                    <a:lstStyle/>
                    <a:p>
                      <a:pPr algn="ctr"/>
                      <a:r>
                        <a:rPr lang="pt-BR" sz="1400" dirty="0"/>
                        <a:t>Sensor </a:t>
                      </a:r>
                      <a:r>
                        <a:rPr lang="pt-BR" sz="1400" dirty="0" err="1"/>
                        <a:t>Transfered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a:t>Time </a:t>
                      </a:r>
                      <a:r>
                        <a:rPr lang="pt-BR" sz="1400" dirty="0" err="1"/>
                        <a:t>between</a:t>
                      </a:r>
                      <a:r>
                        <a:rPr lang="pt-BR" sz="1400" dirty="0"/>
                        <a:t> </a:t>
                      </a:r>
                      <a:r>
                        <a:rPr lang="pt-BR" sz="1400" dirty="0" err="1"/>
                        <a:t>process</a:t>
                      </a:r>
                      <a:r>
                        <a:rPr lang="pt-BR" sz="1400" dirty="0"/>
                        <a:t> </a:t>
                      </a:r>
                      <a:r>
                        <a:rPr lang="pt-BR" sz="1400" dirty="0" err="1"/>
                        <a:t>and</a:t>
                      </a:r>
                      <a:r>
                        <a:rPr lang="pt-BR" sz="1400" dirty="0"/>
                        <a:t> </a:t>
                      </a:r>
                      <a:r>
                        <a:rPr lang="pt-BR" sz="1400" dirty="0" err="1"/>
                        <a:t>transfer</a:t>
                      </a:r>
                      <a:endParaRPr lang="pt-BR"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Time </a:t>
                      </a:r>
                      <a:r>
                        <a:rPr lang="pt-BR" sz="1400" dirty="0" err="1"/>
                        <a:t>until</a:t>
                      </a:r>
                      <a:r>
                        <a:rPr lang="pt-BR" sz="1400" dirty="0"/>
                        <a:t> Central Node </a:t>
                      </a:r>
                      <a:r>
                        <a:rPr lang="pt-BR" sz="1400" dirty="0" err="1"/>
                        <a:t>processed</a:t>
                      </a:r>
                      <a:endParaRPr lang="pt-BR" sz="1400" dirty="0"/>
                    </a:p>
                  </a:txBody>
                  <a:tcPr anchor="ctr"/>
                </a:tc>
                <a:extLst>
                  <a:ext uri="{0D108BD9-81ED-4DB2-BD59-A6C34878D82A}">
                    <a16:rowId xmlns:a16="http://schemas.microsoft.com/office/drawing/2014/main" val="3225936449"/>
                  </a:ext>
                </a:extLst>
              </a:tr>
              <a:tr h="370840">
                <a:tc>
                  <a:txBody>
                    <a:bodyPr/>
                    <a:lstStyle/>
                    <a:p>
                      <a:r>
                        <a:rPr lang="pt-BR" dirty="0"/>
                        <a:t>1</a:t>
                      </a:r>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tc>
                  <a:txBody>
                    <a:bodyPr/>
                    <a:lstStyle/>
                    <a:p>
                      <a:endParaRPr lang="pt-BR" dirty="0"/>
                    </a:p>
                  </a:txBody>
                  <a:tcPr/>
                </a:tc>
                <a:extLst>
                  <a:ext uri="{0D108BD9-81ED-4DB2-BD59-A6C34878D82A}">
                    <a16:rowId xmlns:a16="http://schemas.microsoft.com/office/drawing/2014/main" val="2526467048"/>
                  </a:ext>
                </a:extLst>
              </a:tr>
            </a:tbl>
          </a:graphicData>
        </a:graphic>
      </p:graphicFrame>
      <p:graphicFrame>
        <p:nvGraphicFramePr>
          <p:cNvPr id="82" name="Tabela 81">
            <a:extLst>
              <a:ext uri="{FF2B5EF4-FFF2-40B4-BE49-F238E27FC236}">
                <a16:creationId xmlns:a16="http://schemas.microsoft.com/office/drawing/2014/main" id="{632AF3B8-E30B-4B61-3DCD-E8B357CF9406}"/>
              </a:ext>
            </a:extLst>
          </p:cNvPr>
          <p:cNvGraphicFramePr>
            <a:graphicFrameLocks noGrp="1"/>
          </p:cNvGraphicFramePr>
          <p:nvPr>
            <p:extLst>
              <p:ext uri="{D42A27DB-BD31-4B8C-83A1-F6EECF244321}">
                <p14:modId xmlns:p14="http://schemas.microsoft.com/office/powerpoint/2010/main" val="3669804106"/>
              </p:ext>
            </p:extLst>
          </p:nvPr>
        </p:nvGraphicFramePr>
        <p:xfrm>
          <a:off x="2055982" y="5996069"/>
          <a:ext cx="995193" cy="365760"/>
        </p:xfrm>
        <a:graphic>
          <a:graphicData uri="http://schemas.openxmlformats.org/drawingml/2006/table">
            <a:tbl>
              <a:tblPr bandRow="1">
                <a:tableStyleId>{5C22544A-7EE6-4342-B048-85BDC9FD1C3A}</a:tableStyleId>
              </a:tblPr>
              <a:tblGrid>
                <a:gridCol w="995193">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3" name="Tabela 82">
            <a:extLst>
              <a:ext uri="{FF2B5EF4-FFF2-40B4-BE49-F238E27FC236}">
                <a16:creationId xmlns:a16="http://schemas.microsoft.com/office/drawing/2014/main" id="{C56B9BD1-0CD0-D79A-642C-4321F3422BC1}"/>
              </a:ext>
            </a:extLst>
          </p:cNvPr>
          <p:cNvGraphicFramePr>
            <a:graphicFrameLocks noGrp="1"/>
          </p:cNvGraphicFramePr>
          <p:nvPr>
            <p:extLst>
              <p:ext uri="{D42A27DB-BD31-4B8C-83A1-F6EECF244321}">
                <p14:modId xmlns:p14="http://schemas.microsoft.com/office/powerpoint/2010/main" val="1070961052"/>
              </p:ext>
            </p:extLst>
          </p:nvPr>
        </p:nvGraphicFramePr>
        <p:xfrm>
          <a:off x="3049530" y="5996069"/>
          <a:ext cx="1068445" cy="365760"/>
        </p:xfrm>
        <a:graphic>
          <a:graphicData uri="http://schemas.openxmlformats.org/drawingml/2006/table">
            <a:tbl>
              <a:tblPr bandRow="1">
                <a:tableStyleId>{5C22544A-7EE6-4342-B048-85BDC9FD1C3A}</a:tableStyleId>
              </a:tblPr>
              <a:tblGrid>
                <a:gridCol w="1068445">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4" name="Tabela 83">
            <a:extLst>
              <a:ext uri="{FF2B5EF4-FFF2-40B4-BE49-F238E27FC236}">
                <a16:creationId xmlns:a16="http://schemas.microsoft.com/office/drawing/2014/main" id="{6E1D75E8-D4AE-2927-9AF4-3EC531105C8C}"/>
              </a:ext>
            </a:extLst>
          </p:cNvPr>
          <p:cNvGraphicFramePr>
            <a:graphicFrameLocks noGrp="1"/>
          </p:cNvGraphicFramePr>
          <p:nvPr>
            <p:extLst>
              <p:ext uri="{D42A27DB-BD31-4B8C-83A1-F6EECF244321}">
                <p14:modId xmlns:p14="http://schemas.microsoft.com/office/powerpoint/2010/main" val="1371897136"/>
              </p:ext>
            </p:extLst>
          </p:nvPr>
        </p:nvGraphicFramePr>
        <p:xfrm>
          <a:off x="4126082" y="5996069"/>
          <a:ext cx="1045994" cy="365760"/>
        </p:xfrm>
        <a:graphic>
          <a:graphicData uri="http://schemas.openxmlformats.org/drawingml/2006/table">
            <a:tbl>
              <a:tblPr bandRow="1">
                <a:tableStyleId>{5C22544A-7EE6-4342-B048-85BDC9FD1C3A}</a:tableStyleId>
              </a:tblPr>
              <a:tblGrid>
                <a:gridCol w="1045994">
                  <a:extLst>
                    <a:ext uri="{9D8B030D-6E8A-4147-A177-3AD203B41FA5}">
                      <a16:colId xmlns:a16="http://schemas.microsoft.com/office/drawing/2014/main" val="3462180009"/>
                    </a:ext>
                  </a:extLst>
                </a:gridCol>
              </a:tblGrid>
              <a:tr h="289085">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5" name="Tabela 84">
            <a:extLst>
              <a:ext uri="{FF2B5EF4-FFF2-40B4-BE49-F238E27FC236}">
                <a16:creationId xmlns:a16="http://schemas.microsoft.com/office/drawing/2014/main" id="{17D5B121-B1EF-4D19-AFDD-EF4A6B0B4EDB}"/>
              </a:ext>
            </a:extLst>
          </p:cNvPr>
          <p:cNvGraphicFramePr>
            <a:graphicFrameLocks noGrp="1"/>
          </p:cNvGraphicFramePr>
          <p:nvPr>
            <p:extLst>
              <p:ext uri="{D42A27DB-BD31-4B8C-83A1-F6EECF244321}">
                <p14:modId xmlns:p14="http://schemas.microsoft.com/office/powerpoint/2010/main" val="4140049320"/>
              </p:ext>
            </p:extLst>
          </p:nvPr>
        </p:nvGraphicFramePr>
        <p:xfrm>
          <a:off x="5172076" y="5996369"/>
          <a:ext cx="1216985" cy="365760"/>
        </p:xfrm>
        <a:graphic>
          <a:graphicData uri="http://schemas.openxmlformats.org/drawingml/2006/table">
            <a:tbl>
              <a:tblPr bandRow="1">
                <a:tableStyleId>{5C22544A-7EE6-4342-B048-85BDC9FD1C3A}</a:tableStyleId>
              </a:tblPr>
              <a:tblGrid>
                <a:gridCol w="1216985">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86" name="Tabela 85">
            <a:extLst>
              <a:ext uri="{FF2B5EF4-FFF2-40B4-BE49-F238E27FC236}">
                <a16:creationId xmlns:a16="http://schemas.microsoft.com/office/drawing/2014/main" id="{89F2C4E2-4AFC-1BB5-A4F4-24EECC0640F9}"/>
              </a:ext>
            </a:extLst>
          </p:cNvPr>
          <p:cNvGraphicFramePr>
            <a:graphicFrameLocks noGrp="1"/>
          </p:cNvGraphicFramePr>
          <p:nvPr>
            <p:extLst>
              <p:ext uri="{D42A27DB-BD31-4B8C-83A1-F6EECF244321}">
                <p14:modId xmlns:p14="http://schemas.microsoft.com/office/powerpoint/2010/main" val="626229739"/>
              </p:ext>
            </p:extLst>
          </p:nvPr>
        </p:nvGraphicFramePr>
        <p:xfrm>
          <a:off x="6397290" y="5996069"/>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a:t>
                      </a:r>
                    </a:p>
                  </a:txBody>
                  <a:tcPr/>
                </a:tc>
                <a:extLst>
                  <a:ext uri="{0D108BD9-81ED-4DB2-BD59-A6C34878D82A}">
                    <a16:rowId xmlns:a16="http://schemas.microsoft.com/office/drawing/2014/main" val="3873885045"/>
                  </a:ext>
                </a:extLst>
              </a:tr>
            </a:tbl>
          </a:graphicData>
        </a:graphic>
      </p:graphicFrame>
      <p:graphicFrame>
        <p:nvGraphicFramePr>
          <p:cNvPr id="87" name="Tabela 86">
            <a:extLst>
              <a:ext uri="{FF2B5EF4-FFF2-40B4-BE49-F238E27FC236}">
                <a16:creationId xmlns:a16="http://schemas.microsoft.com/office/drawing/2014/main" id="{84ED897A-547C-5687-92A8-BB9C379F401C}"/>
              </a:ext>
            </a:extLst>
          </p:cNvPr>
          <p:cNvGraphicFramePr>
            <a:graphicFrameLocks noGrp="1"/>
          </p:cNvGraphicFramePr>
          <p:nvPr>
            <p:extLst>
              <p:ext uri="{D42A27DB-BD31-4B8C-83A1-F6EECF244321}">
                <p14:modId xmlns:p14="http://schemas.microsoft.com/office/powerpoint/2010/main" val="818348844"/>
              </p:ext>
            </p:extLst>
          </p:nvPr>
        </p:nvGraphicFramePr>
        <p:xfrm>
          <a:off x="1184559" y="5996069"/>
          <a:ext cx="863316" cy="365760"/>
        </p:xfrm>
        <a:graphic>
          <a:graphicData uri="http://schemas.openxmlformats.org/drawingml/2006/table">
            <a:tbl>
              <a:tblPr bandRow="1">
                <a:tableStyleId>{5C22544A-7EE6-4342-B048-85BDC9FD1C3A}</a:tableStyleId>
              </a:tblPr>
              <a:tblGrid>
                <a:gridCol w="863316">
                  <a:extLst>
                    <a:ext uri="{9D8B030D-6E8A-4147-A177-3AD203B41FA5}">
                      <a16:colId xmlns:a16="http://schemas.microsoft.com/office/drawing/2014/main" val="3462180009"/>
                    </a:ext>
                  </a:extLst>
                </a:gridCol>
              </a:tblGrid>
              <a:tr h="339249">
                <a:tc>
                  <a:txBody>
                    <a:bodyPr/>
                    <a:lstStyle/>
                    <a:p>
                      <a:r>
                        <a:rPr lang="pt-BR" dirty="0"/>
                        <a:t>1</a:t>
                      </a:r>
                    </a:p>
                  </a:txBody>
                  <a:tcPr/>
                </a:tc>
                <a:extLst>
                  <a:ext uri="{0D108BD9-81ED-4DB2-BD59-A6C34878D82A}">
                    <a16:rowId xmlns:a16="http://schemas.microsoft.com/office/drawing/2014/main" val="3873885045"/>
                  </a:ext>
                </a:extLst>
              </a:tr>
            </a:tbl>
          </a:graphicData>
        </a:graphic>
      </p:graphicFrame>
      <p:graphicFrame>
        <p:nvGraphicFramePr>
          <p:cNvPr id="88" name="Tabela 87">
            <a:extLst>
              <a:ext uri="{FF2B5EF4-FFF2-40B4-BE49-F238E27FC236}">
                <a16:creationId xmlns:a16="http://schemas.microsoft.com/office/drawing/2014/main" id="{4E0B075F-A71D-06FE-DD0D-40F5B78D3BBA}"/>
              </a:ext>
            </a:extLst>
          </p:cNvPr>
          <p:cNvGraphicFramePr>
            <a:graphicFrameLocks noGrp="1"/>
          </p:cNvGraphicFramePr>
          <p:nvPr>
            <p:extLst>
              <p:ext uri="{D42A27DB-BD31-4B8C-83A1-F6EECF244321}">
                <p14:modId xmlns:p14="http://schemas.microsoft.com/office/powerpoint/2010/main" val="1464302268"/>
              </p:ext>
            </p:extLst>
          </p:nvPr>
        </p:nvGraphicFramePr>
        <p:xfrm>
          <a:off x="7819061" y="5993480"/>
          <a:ext cx="1417973" cy="365760"/>
        </p:xfrm>
        <a:graphic>
          <a:graphicData uri="http://schemas.openxmlformats.org/drawingml/2006/table">
            <a:tbl>
              <a:tblPr bandRow="1">
                <a:tableStyleId>{5C22544A-7EE6-4342-B048-85BDC9FD1C3A}</a:tableStyleId>
              </a:tblPr>
              <a:tblGrid>
                <a:gridCol w="1417973">
                  <a:extLst>
                    <a:ext uri="{9D8B030D-6E8A-4147-A177-3AD203B41FA5}">
                      <a16:colId xmlns:a16="http://schemas.microsoft.com/office/drawing/2014/main" val="3462180009"/>
                    </a:ext>
                  </a:extLst>
                </a:gridCol>
              </a:tblGrid>
              <a:tr h="289085">
                <a:tc>
                  <a:txBody>
                    <a:bodyPr/>
                    <a:lstStyle/>
                    <a:p>
                      <a:r>
                        <a:rPr lang="pt-BR" dirty="0"/>
                        <a:t>0.5</a:t>
                      </a:r>
                    </a:p>
                  </a:txBody>
                  <a:tcPr/>
                </a:tc>
                <a:extLst>
                  <a:ext uri="{0D108BD9-81ED-4DB2-BD59-A6C34878D82A}">
                    <a16:rowId xmlns:a16="http://schemas.microsoft.com/office/drawing/2014/main" val="3873885045"/>
                  </a:ext>
                </a:extLst>
              </a:tr>
            </a:tbl>
          </a:graphicData>
        </a:graphic>
      </p:graphicFrame>
      <p:graphicFrame>
        <p:nvGraphicFramePr>
          <p:cNvPr id="89" name="Tabela 88">
            <a:extLst>
              <a:ext uri="{FF2B5EF4-FFF2-40B4-BE49-F238E27FC236}">
                <a16:creationId xmlns:a16="http://schemas.microsoft.com/office/drawing/2014/main" id="{0E973671-CB05-D29E-B90A-2745D5057309}"/>
              </a:ext>
            </a:extLst>
          </p:cNvPr>
          <p:cNvGraphicFramePr>
            <a:graphicFrameLocks noGrp="1"/>
          </p:cNvGraphicFramePr>
          <p:nvPr>
            <p:extLst>
              <p:ext uri="{D42A27DB-BD31-4B8C-83A1-F6EECF244321}">
                <p14:modId xmlns:p14="http://schemas.microsoft.com/office/powerpoint/2010/main" val="1058625123"/>
              </p:ext>
            </p:extLst>
          </p:nvPr>
        </p:nvGraphicFramePr>
        <p:xfrm>
          <a:off x="9245595" y="5992185"/>
          <a:ext cx="1443341" cy="365760"/>
        </p:xfrm>
        <a:graphic>
          <a:graphicData uri="http://schemas.openxmlformats.org/drawingml/2006/table">
            <a:tbl>
              <a:tblPr bandRow="1">
                <a:tableStyleId>{5C22544A-7EE6-4342-B048-85BDC9FD1C3A}</a:tableStyleId>
              </a:tblPr>
              <a:tblGrid>
                <a:gridCol w="1443341">
                  <a:extLst>
                    <a:ext uri="{9D8B030D-6E8A-4147-A177-3AD203B41FA5}">
                      <a16:colId xmlns:a16="http://schemas.microsoft.com/office/drawing/2014/main" val="3462180009"/>
                    </a:ext>
                  </a:extLst>
                </a:gridCol>
              </a:tblGrid>
              <a:tr h="289085">
                <a:tc>
                  <a:txBody>
                    <a:bodyPr/>
                    <a:lstStyle/>
                    <a:p>
                      <a:r>
                        <a:rPr lang="pt-BR" i="1" dirty="0" err="1"/>
                        <a:t>null</a:t>
                      </a:r>
                      <a:endParaRPr lang="pt-BR" i="1" dirty="0"/>
                    </a:p>
                  </a:txBody>
                  <a:tcPr/>
                </a:tc>
                <a:extLst>
                  <a:ext uri="{0D108BD9-81ED-4DB2-BD59-A6C34878D82A}">
                    <a16:rowId xmlns:a16="http://schemas.microsoft.com/office/drawing/2014/main" val="3873885045"/>
                  </a:ext>
                </a:extLst>
              </a:tr>
            </a:tbl>
          </a:graphicData>
        </a:graphic>
      </p:graphicFrame>
      <p:graphicFrame>
        <p:nvGraphicFramePr>
          <p:cNvPr id="90" name="Tabela 89">
            <a:extLst>
              <a:ext uri="{FF2B5EF4-FFF2-40B4-BE49-F238E27FC236}">
                <a16:creationId xmlns:a16="http://schemas.microsoft.com/office/drawing/2014/main" id="{5F218F40-5B56-BCA9-EEA0-CA0B220877F1}"/>
              </a:ext>
            </a:extLst>
          </p:cNvPr>
          <p:cNvGraphicFramePr>
            <a:graphicFrameLocks noGrp="1"/>
          </p:cNvGraphicFramePr>
          <p:nvPr>
            <p:extLst>
              <p:ext uri="{D42A27DB-BD31-4B8C-83A1-F6EECF244321}">
                <p14:modId xmlns:p14="http://schemas.microsoft.com/office/powerpoint/2010/main" val="625973533"/>
              </p:ext>
            </p:extLst>
          </p:nvPr>
        </p:nvGraphicFramePr>
        <p:xfrm>
          <a:off x="10680948" y="5238863"/>
          <a:ext cx="929860" cy="1105422"/>
        </p:xfrm>
        <a:graphic>
          <a:graphicData uri="http://schemas.openxmlformats.org/drawingml/2006/table">
            <a:tbl>
              <a:tblPr firstRow="1" bandRow="1">
                <a:tableStyleId>{5C22544A-7EE6-4342-B048-85BDC9FD1C3A}</a:tableStyleId>
              </a:tblPr>
              <a:tblGrid>
                <a:gridCol w="929860">
                  <a:extLst>
                    <a:ext uri="{9D8B030D-6E8A-4147-A177-3AD203B41FA5}">
                      <a16:colId xmlns:a16="http://schemas.microsoft.com/office/drawing/2014/main" val="4227709810"/>
                    </a:ext>
                  </a:extLst>
                </a:gridCol>
              </a:tblGrid>
              <a:tr h="73966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err="1"/>
                        <a:t>Label</a:t>
                      </a:r>
                      <a:endParaRPr lang="pt-BR" sz="1400" dirty="0"/>
                    </a:p>
                  </a:txBody>
                  <a:tcPr anchor="ctr"/>
                </a:tc>
                <a:extLst>
                  <a:ext uri="{0D108BD9-81ED-4DB2-BD59-A6C34878D82A}">
                    <a16:rowId xmlns:a16="http://schemas.microsoft.com/office/drawing/2014/main" val="2898584588"/>
                  </a:ext>
                </a:extLst>
              </a:tr>
              <a:tr h="357446">
                <a:tc>
                  <a:txBody>
                    <a:bodyPr/>
                    <a:lstStyle/>
                    <a:p>
                      <a:endParaRPr lang="pt-BR" dirty="0"/>
                    </a:p>
                  </a:txBody>
                  <a:tcPr/>
                </a:tc>
                <a:extLst>
                  <a:ext uri="{0D108BD9-81ED-4DB2-BD59-A6C34878D82A}">
                    <a16:rowId xmlns:a16="http://schemas.microsoft.com/office/drawing/2014/main" val="300530452"/>
                  </a:ext>
                </a:extLst>
              </a:tr>
            </a:tbl>
          </a:graphicData>
        </a:graphic>
      </p:graphicFrame>
      <p:graphicFrame>
        <p:nvGraphicFramePr>
          <p:cNvPr id="91" name="Tabela 90">
            <a:extLst>
              <a:ext uri="{FF2B5EF4-FFF2-40B4-BE49-F238E27FC236}">
                <a16:creationId xmlns:a16="http://schemas.microsoft.com/office/drawing/2014/main" id="{B2A5DAB3-1858-5A26-ECF0-70BF571F62BE}"/>
              </a:ext>
            </a:extLst>
          </p:cNvPr>
          <p:cNvGraphicFramePr>
            <a:graphicFrameLocks noGrp="1"/>
          </p:cNvGraphicFramePr>
          <p:nvPr>
            <p:extLst>
              <p:ext uri="{D42A27DB-BD31-4B8C-83A1-F6EECF244321}">
                <p14:modId xmlns:p14="http://schemas.microsoft.com/office/powerpoint/2010/main" val="4183998878"/>
              </p:ext>
            </p:extLst>
          </p:nvPr>
        </p:nvGraphicFramePr>
        <p:xfrm>
          <a:off x="10683685" y="5992185"/>
          <a:ext cx="939752" cy="365760"/>
        </p:xfrm>
        <a:graphic>
          <a:graphicData uri="http://schemas.openxmlformats.org/drawingml/2006/table">
            <a:tbl>
              <a:tblPr bandRow="1">
                <a:tableStyleId>{5C22544A-7EE6-4342-B048-85BDC9FD1C3A}</a:tableStyleId>
              </a:tblPr>
              <a:tblGrid>
                <a:gridCol w="939752">
                  <a:extLst>
                    <a:ext uri="{9D8B030D-6E8A-4147-A177-3AD203B41FA5}">
                      <a16:colId xmlns:a16="http://schemas.microsoft.com/office/drawing/2014/main" val="3462180009"/>
                    </a:ext>
                  </a:extLst>
                </a:gridCol>
              </a:tblGrid>
              <a:tr h="289085">
                <a:tc>
                  <a:txBody>
                    <a:bodyPr/>
                    <a:lstStyle/>
                    <a:p>
                      <a:r>
                        <a:rPr lang="pt-BR" i="0" dirty="0"/>
                        <a:t>1</a:t>
                      </a:r>
                    </a:p>
                  </a:txBody>
                  <a:tcPr/>
                </a:tc>
                <a:extLst>
                  <a:ext uri="{0D108BD9-81ED-4DB2-BD59-A6C34878D82A}">
                    <a16:rowId xmlns:a16="http://schemas.microsoft.com/office/drawing/2014/main" val="3873885045"/>
                  </a:ext>
                </a:extLst>
              </a:tr>
            </a:tbl>
          </a:graphicData>
        </a:graphic>
      </p:graphicFrame>
      <p:sp>
        <p:nvSpPr>
          <p:cNvPr id="96" name="Retângulo 95">
            <a:extLst>
              <a:ext uri="{FF2B5EF4-FFF2-40B4-BE49-F238E27FC236}">
                <a16:creationId xmlns:a16="http://schemas.microsoft.com/office/drawing/2014/main" id="{50063A43-211B-1FCA-7C3F-AC96B11BCC9D}"/>
              </a:ext>
            </a:extLst>
          </p:cNvPr>
          <p:cNvSpPr/>
          <p:nvPr/>
        </p:nvSpPr>
        <p:spPr>
          <a:xfrm>
            <a:off x="5267326" y="914517"/>
            <a:ext cx="1070287" cy="179058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Central node </a:t>
            </a:r>
            <a:r>
              <a:rPr lang="pt-BR" sz="1100" dirty="0" err="1">
                <a:solidFill>
                  <a:srgbClr val="2F5597"/>
                </a:solidFill>
              </a:rPr>
              <a:t>Processed</a:t>
            </a:r>
            <a:endParaRPr lang="en-US" sz="1100" dirty="0">
              <a:solidFill>
                <a:srgbClr val="2F5597"/>
              </a:solidFill>
            </a:endParaRPr>
          </a:p>
        </p:txBody>
      </p:sp>
      <p:sp>
        <p:nvSpPr>
          <p:cNvPr id="97" name="Retângulo 96">
            <a:extLst>
              <a:ext uri="{FF2B5EF4-FFF2-40B4-BE49-F238E27FC236}">
                <a16:creationId xmlns:a16="http://schemas.microsoft.com/office/drawing/2014/main" id="{838AB5A5-ED85-9EA1-1966-C93D3B102253}"/>
              </a:ext>
            </a:extLst>
          </p:cNvPr>
          <p:cNvSpPr/>
          <p:nvPr/>
        </p:nvSpPr>
        <p:spPr>
          <a:xfrm>
            <a:off x="5267326" y="2962274"/>
            <a:ext cx="771524" cy="2168749"/>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100">
                <a:solidFill>
                  <a:srgbClr val="2F5597"/>
                </a:solidFill>
              </a:rPr>
              <a:t>Sensor Collected</a:t>
            </a:r>
          </a:p>
        </p:txBody>
      </p:sp>
      <p:sp>
        <p:nvSpPr>
          <p:cNvPr id="98" name="Retângulo 97">
            <a:extLst>
              <a:ext uri="{FF2B5EF4-FFF2-40B4-BE49-F238E27FC236}">
                <a16:creationId xmlns:a16="http://schemas.microsoft.com/office/drawing/2014/main" id="{64E1D245-0BB8-E40B-087E-BA6BAEEB8820}"/>
              </a:ext>
            </a:extLst>
          </p:cNvPr>
          <p:cNvSpPr/>
          <p:nvPr/>
        </p:nvSpPr>
        <p:spPr>
          <a:xfrm>
            <a:off x="6109807" y="3984738"/>
            <a:ext cx="1070287" cy="987312"/>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sz="1100" dirty="0">
                <a:solidFill>
                  <a:srgbClr val="2F5597"/>
                </a:solidFill>
              </a:rPr>
              <a:t>Timer</a:t>
            </a:r>
            <a:endParaRPr lang="en-US" sz="1100" dirty="0">
              <a:solidFill>
                <a:srgbClr val="2F5597"/>
              </a:solidFill>
            </a:endParaRPr>
          </a:p>
        </p:txBody>
      </p:sp>
      <p:sp>
        <p:nvSpPr>
          <p:cNvPr id="101" name="Retângulo 100">
            <a:extLst>
              <a:ext uri="{FF2B5EF4-FFF2-40B4-BE49-F238E27FC236}">
                <a16:creationId xmlns:a16="http://schemas.microsoft.com/office/drawing/2014/main" id="{DAECA11E-2D32-78CC-F174-993291EC5C7B}"/>
              </a:ext>
            </a:extLst>
          </p:cNvPr>
          <p:cNvSpPr/>
          <p:nvPr/>
        </p:nvSpPr>
        <p:spPr>
          <a:xfrm>
            <a:off x="2102700" y="5990399"/>
            <a:ext cx="900113" cy="36933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01">
            <a:extLst>
              <a:ext uri="{FF2B5EF4-FFF2-40B4-BE49-F238E27FC236}">
                <a16:creationId xmlns:a16="http://schemas.microsoft.com/office/drawing/2014/main" id="{FE7A4E50-4E44-2DDD-0E40-FAE45F1A8A74}"/>
              </a:ext>
            </a:extLst>
          </p:cNvPr>
          <p:cNvSpPr/>
          <p:nvPr/>
        </p:nvSpPr>
        <p:spPr>
          <a:xfrm>
            <a:off x="5149141" y="5971178"/>
            <a:ext cx="1216985" cy="3693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Número de Slide 3">
            <a:extLst>
              <a:ext uri="{FF2B5EF4-FFF2-40B4-BE49-F238E27FC236}">
                <a16:creationId xmlns:a16="http://schemas.microsoft.com/office/drawing/2014/main" id="{306D00ED-58F6-740A-55B2-97C9E6A711A5}"/>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spTree>
    <p:extLst>
      <p:ext uri="{BB962C8B-B14F-4D97-AF65-F5344CB8AC3E}">
        <p14:creationId xmlns:p14="http://schemas.microsoft.com/office/powerpoint/2010/main" val="225860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101" grpId="0" animBg="1"/>
      <p:bldP spid="10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err="1"/>
              <a:t>introduction</a:t>
            </a:r>
            <a:endParaRPr lang="pt-BR" dirty="0"/>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sp>
        <p:nvSpPr>
          <p:cNvPr id="3" name="Espaço Reservado para Número de Slide 2">
            <a:extLst>
              <a:ext uri="{FF2B5EF4-FFF2-40B4-BE49-F238E27FC236}">
                <a16:creationId xmlns:a16="http://schemas.microsoft.com/office/drawing/2014/main" id="{F2F912AD-37C1-8659-6108-7DB7C61348F6}"/>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420421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6310220" y="1713424"/>
            <a:ext cx="5377612"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37" name="Retângulo 36">
            <a:extLst>
              <a:ext uri="{FF2B5EF4-FFF2-40B4-BE49-F238E27FC236}">
                <a16:creationId xmlns:a16="http://schemas.microsoft.com/office/drawing/2014/main" id="{4FCA5195-9F1D-A970-C513-4D50075F0CE9}"/>
              </a:ext>
            </a:extLst>
          </p:cNvPr>
          <p:cNvSpPr/>
          <p:nvPr/>
        </p:nvSpPr>
        <p:spPr>
          <a:xfrm>
            <a:off x="581192" y="1713424"/>
            <a:ext cx="4880501" cy="4668326"/>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Exploratory data analysis</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10" name="Gráfico 8">
            <a:extLst>
              <a:ext uri="{FF2B5EF4-FFF2-40B4-BE49-F238E27FC236}">
                <a16:creationId xmlns:a16="http://schemas.microsoft.com/office/drawing/2014/main" id="{C50607EE-E576-F095-F5EE-51EFCF6B97F4}"/>
              </a:ext>
            </a:extLst>
          </p:cNvPr>
          <p:cNvGrpSpPr/>
          <p:nvPr/>
        </p:nvGrpSpPr>
        <p:grpSpPr>
          <a:xfrm>
            <a:off x="1545650" y="2768052"/>
            <a:ext cx="706375" cy="707027"/>
            <a:chOff x="3948950" y="1277080"/>
            <a:chExt cx="4286526" cy="4290484"/>
          </a:xfrm>
          <a:solidFill>
            <a:srgbClr val="117EA7"/>
          </a:solidFill>
        </p:grpSpPr>
        <p:sp>
          <p:nvSpPr>
            <p:cNvPr id="11" name="Forma Livre: Forma 10">
              <a:extLst>
                <a:ext uri="{FF2B5EF4-FFF2-40B4-BE49-F238E27FC236}">
                  <a16:creationId xmlns:a16="http://schemas.microsoft.com/office/drawing/2014/main" id="{15C69DCC-6161-CBAD-A069-73EBDB14F08E}"/>
                </a:ext>
              </a:extLst>
            </p:cNvPr>
            <p:cNvSpPr/>
            <p:nvPr/>
          </p:nvSpPr>
          <p:spPr>
            <a:xfrm flipV="1">
              <a:off x="3948950" y="1277080"/>
              <a:ext cx="4286526" cy="4290484"/>
            </a:xfrm>
            <a:custGeom>
              <a:avLst/>
              <a:gdLst>
                <a:gd name="connsiteX0" fmla="*/ 2750128 w 4286526"/>
                <a:gd name="connsiteY0" fmla="*/ 4281034 h 4290484"/>
                <a:gd name="connsiteX1" fmla="*/ 2122694 w 4286526"/>
                <a:gd name="connsiteY1" fmla="*/ 4034803 h 4290484"/>
                <a:gd name="connsiteX2" fmla="*/ 1802594 w 4286526"/>
                <a:gd name="connsiteY2" fmla="*/ 3714702 h 4290484"/>
                <a:gd name="connsiteX3" fmla="*/ 1698629 w 4286526"/>
                <a:gd name="connsiteY3" fmla="*/ 2290208 h 4290484"/>
                <a:gd name="connsiteX4" fmla="*/ 1751523 w 4286526"/>
                <a:gd name="connsiteY4" fmla="*/ 2185331 h 4290484"/>
                <a:gd name="connsiteX5" fmla="*/ 899745 w 4286526"/>
                <a:gd name="connsiteY5" fmla="*/ 1332641 h 4290484"/>
                <a:gd name="connsiteX6" fmla="*/ 28816 w 4286526"/>
                <a:gd name="connsiteY6" fmla="*/ 438001 h 4290484"/>
                <a:gd name="connsiteX7" fmla="*/ 87181 w 4286526"/>
                <a:gd name="connsiteY7" fmla="*/ 79597 h 4290484"/>
                <a:gd name="connsiteX8" fmla="*/ 306054 w 4286526"/>
                <a:gd name="connsiteY8" fmla="*/ -3392 h 4290484"/>
                <a:gd name="connsiteX9" fmla="*/ 438289 w 4286526"/>
                <a:gd name="connsiteY9" fmla="*/ 17583 h 4290484"/>
                <a:gd name="connsiteX10" fmla="*/ 1332930 w 4286526"/>
                <a:gd name="connsiteY10" fmla="*/ 892161 h 4290484"/>
                <a:gd name="connsiteX11" fmla="*/ 2187444 w 4286526"/>
                <a:gd name="connsiteY11" fmla="*/ 1745763 h 4290484"/>
                <a:gd name="connsiteX12" fmla="*/ 2299616 w 4286526"/>
                <a:gd name="connsiteY12" fmla="*/ 1689221 h 4290484"/>
                <a:gd name="connsiteX13" fmla="*/ 2689027 w 4286526"/>
                <a:gd name="connsiteY13" fmla="*/ 1559721 h 4290484"/>
                <a:gd name="connsiteX14" fmla="*/ 3098500 w 4286526"/>
                <a:gd name="connsiteY14" fmla="*/ 1552426 h 4290484"/>
                <a:gd name="connsiteX15" fmla="*/ 4261260 w 4286526"/>
                <a:gd name="connsiteY15" fmla="*/ 2639492 h 4290484"/>
                <a:gd name="connsiteX16" fmla="*/ 4261260 w 4286526"/>
                <a:gd name="connsiteY16" fmla="*/ 3190320 h 4290484"/>
                <a:gd name="connsiteX17" fmla="*/ 3151394 w 4286526"/>
                <a:gd name="connsiteY17" fmla="*/ 4269179 h 4290484"/>
                <a:gd name="connsiteX18" fmla="*/ 2750128 w 4286526"/>
                <a:gd name="connsiteY18" fmla="*/ 4281034 h 4290484"/>
                <a:gd name="connsiteX19" fmla="*/ 3145011 w 4286526"/>
                <a:gd name="connsiteY19" fmla="*/ 4028419 h 4290484"/>
                <a:gd name="connsiteX20" fmla="*/ 3990405 w 4286526"/>
                <a:gd name="connsiteY20" fmla="*/ 3272397 h 4290484"/>
                <a:gd name="connsiteX21" fmla="*/ 3521653 w 4286526"/>
                <a:gd name="connsiteY21" fmla="*/ 1954603 h 4290484"/>
                <a:gd name="connsiteX22" fmla="*/ 2125430 w 4286526"/>
                <a:gd name="connsiteY22" fmla="*/ 2107814 h 4290484"/>
                <a:gd name="connsiteX23" fmla="*/ 2124518 w 4286526"/>
                <a:gd name="connsiteY23" fmla="*/ 3721998 h 4290484"/>
                <a:gd name="connsiteX24" fmla="*/ 2718210 w 4286526"/>
                <a:gd name="connsiteY24" fmla="*/ 4032067 h 4290484"/>
                <a:gd name="connsiteX25" fmla="*/ 2800287 w 4286526"/>
                <a:gd name="connsiteY25" fmla="*/ 4045746 h 4290484"/>
                <a:gd name="connsiteX26" fmla="*/ 3145011 w 4286526"/>
                <a:gd name="connsiteY26" fmla="*/ 4028419 h 42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526" h="4290484">
                  <a:moveTo>
                    <a:pt x="2750128" y="4281034"/>
                  </a:moveTo>
                  <a:cubicBezTo>
                    <a:pt x="2534904" y="4253675"/>
                    <a:pt x="2300528" y="4161566"/>
                    <a:pt x="2122694" y="4034803"/>
                  </a:cubicBezTo>
                  <a:cubicBezTo>
                    <a:pt x="2026938" y="3966405"/>
                    <a:pt x="1870991" y="3811371"/>
                    <a:pt x="1802594" y="3714702"/>
                  </a:cubicBezTo>
                  <a:cubicBezTo>
                    <a:pt x="1508028" y="3299756"/>
                    <a:pt x="1467901" y="2746192"/>
                    <a:pt x="1698629" y="2290208"/>
                  </a:cubicBezTo>
                  <a:lnTo>
                    <a:pt x="1751523" y="2185331"/>
                  </a:lnTo>
                  <a:lnTo>
                    <a:pt x="899745" y="1332641"/>
                  </a:lnTo>
                  <a:cubicBezTo>
                    <a:pt x="250424" y="682408"/>
                    <a:pt x="44319" y="469919"/>
                    <a:pt x="28816" y="438001"/>
                  </a:cubicBezTo>
                  <a:cubicBezTo>
                    <a:pt x="-29550" y="312149"/>
                    <a:pt x="-7663" y="174442"/>
                    <a:pt x="87181" y="79597"/>
                  </a:cubicBezTo>
                  <a:cubicBezTo>
                    <a:pt x="152843" y="13935"/>
                    <a:pt x="199354" y="-3392"/>
                    <a:pt x="306054" y="-3392"/>
                  </a:cubicBezTo>
                  <a:cubicBezTo>
                    <a:pt x="384483" y="-3392"/>
                    <a:pt x="402722" y="-656"/>
                    <a:pt x="438289" y="17583"/>
                  </a:cubicBezTo>
                  <a:cubicBezTo>
                    <a:pt x="466560" y="33087"/>
                    <a:pt x="743799" y="303029"/>
                    <a:pt x="1332930" y="892161"/>
                  </a:cubicBezTo>
                  <a:lnTo>
                    <a:pt x="2187444" y="1745763"/>
                  </a:lnTo>
                  <a:lnTo>
                    <a:pt x="2299616" y="1689221"/>
                  </a:lnTo>
                  <a:cubicBezTo>
                    <a:pt x="2436411" y="1621735"/>
                    <a:pt x="2552231" y="1583432"/>
                    <a:pt x="2689027" y="1559721"/>
                  </a:cubicBezTo>
                  <a:cubicBezTo>
                    <a:pt x="2805758" y="1540570"/>
                    <a:pt x="2984504" y="1536922"/>
                    <a:pt x="3098500" y="1552426"/>
                  </a:cubicBezTo>
                  <a:cubicBezTo>
                    <a:pt x="3676688" y="1630855"/>
                    <a:pt x="4135408" y="2059480"/>
                    <a:pt x="4261260" y="2639492"/>
                  </a:cubicBezTo>
                  <a:cubicBezTo>
                    <a:pt x="4290443" y="2774463"/>
                    <a:pt x="4290443" y="3055349"/>
                    <a:pt x="4261260" y="3190320"/>
                  </a:cubicBezTo>
                  <a:cubicBezTo>
                    <a:pt x="4139056" y="3753005"/>
                    <a:pt x="3705871" y="4174334"/>
                    <a:pt x="3151394" y="4269179"/>
                  </a:cubicBezTo>
                  <a:cubicBezTo>
                    <a:pt x="3051990" y="4286506"/>
                    <a:pt x="2838589" y="4292890"/>
                    <a:pt x="2750128" y="4281034"/>
                  </a:cubicBezTo>
                  <a:close/>
                  <a:moveTo>
                    <a:pt x="3145011" y="4028419"/>
                  </a:moveTo>
                  <a:cubicBezTo>
                    <a:pt x="3547189" y="3939958"/>
                    <a:pt x="3860906" y="3659984"/>
                    <a:pt x="3990405" y="3272397"/>
                  </a:cubicBezTo>
                  <a:cubicBezTo>
                    <a:pt x="4155471" y="2779023"/>
                    <a:pt x="3963046" y="2237314"/>
                    <a:pt x="3521653" y="1954603"/>
                  </a:cubicBezTo>
                  <a:cubicBezTo>
                    <a:pt x="3083909" y="1674629"/>
                    <a:pt x="2498425" y="1738467"/>
                    <a:pt x="2125430" y="2107814"/>
                  </a:cubicBezTo>
                  <a:cubicBezTo>
                    <a:pt x="1674918" y="2552855"/>
                    <a:pt x="1674918" y="3279693"/>
                    <a:pt x="2124518" y="3721998"/>
                  </a:cubicBezTo>
                  <a:cubicBezTo>
                    <a:pt x="2290496" y="3885240"/>
                    <a:pt x="2505721" y="3997412"/>
                    <a:pt x="2718210" y="4032067"/>
                  </a:cubicBezTo>
                  <a:cubicBezTo>
                    <a:pt x="2755600" y="4037539"/>
                    <a:pt x="2792991" y="4043922"/>
                    <a:pt x="2800287" y="4045746"/>
                  </a:cubicBezTo>
                  <a:cubicBezTo>
                    <a:pt x="2834941" y="4054866"/>
                    <a:pt x="3084821" y="4041187"/>
                    <a:pt x="3145011" y="4028419"/>
                  </a:cubicBezTo>
                  <a:close/>
                </a:path>
              </a:pathLst>
            </a:custGeom>
            <a:grpFill/>
            <a:ln w="912"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6BD26336-591D-8813-91A4-95D136BEB3A8}"/>
                </a:ext>
              </a:extLst>
            </p:cNvPr>
            <p:cNvSpPr/>
            <p:nvPr/>
          </p:nvSpPr>
          <p:spPr>
            <a:xfrm flipV="1">
              <a:off x="6369202" y="1836744"/>
              <a:ext cx="1039041" cy="1072433"/>
            </a:xfrm>
            <a:custGeom>
              <a:avLst/>
              <a:gdLst>
                <a:gd name="connsiteX0" fmla="*/ 379248 w 1039041"/>
                <a:gd name="connsiteY0" fmla="*/ 1057785 h 1072433"/>
                <a:gd name="connsiteX1" fmla="*/ 9901 w 1039041"/>
                <a:gd name="connsiteY1" fmla="*/ 723093 h 1072433"/>
                <a:gd name="connsiteX2" fmla="*/ 141224 w 1039041"/>
                <a:gd name="connsiteY2" fmla="*/ 624600 h 1072433"/>
                <a:gd name="connsiteX3" fmla="*/ 286227 w 1039041"/>
                <a:gd name="connsiteY3" fmla="*/ 624600 h 1072433"/>
                <a:gd name="connsiteX4" fmla="*/ 297171 w 1039041"/>
                <a:gd name="connsiteY4" fmla="*/ 668375 h 1072433"/>
                <a:gd name="connsiteX5" fmla="*/ 557082 w 1039041"/>
                <a:gd name="connsiteY5" fmla="*/ 816114 h 1072433"/>
                <a:gd name="connsiteX6" fmla="*/ 699349 w 1039041"/>
                <a:gd name="connsiteY6" fmla="*/ 583562 h 1072433"/>
                <a:gd name="connsiteX7" fmla="*/ 530634 w 1039041"/>
                <a:gd name="connsiteY7" fmla="*/ 411200 h 1072433"/>
                <a:gd name="connsiteX8" fmla="*/ 333649 w 1039041"/>
                <a:gd name="connsiteY8" fmla="*/ 86539 h 1072433"/>
                <a:gd name="connsiteX9" fmla="*/ 333649 w 1039041"/>
                <a:gd name="connsiteY9" fmla="*/ -4658 h 1072433"/>
                <a:gd name="connsiteX10" fmla="*/ 474092 w 1039041"/>
                <a:gd name="connsiteY10" fmla="*/ -4658 h 1072433"/>
                <a:gd name="connsiteX11" fmla="*/ 613624 w 1039041"/>
                <a:gd name="connsiteY11" fmla="*/ -4658 h 1072433"/>
                <a:gd name="connsiteX12" fmla="*/ 620007 w 1039041"/>
                <a:gd name="connsiteY12" fmla="*/ 54620 h 1072433"/>
                <a:gd name="connsiteX13" fmla="*/ 805137 w 1039041"/>
                <a:gd name="connsiteY13" fmla="*/ 292644 h 1072433"/>
                <a:gd name="connsiteX14" fmla="*/ 1029481 w 1039041"/>
                <a:gd name="connsiteY14" fmla="*/ 591769 h 1072433"/>
                <a:gd name="connsiteX15" fmla="*/ 701172 w 1039041"/>
                <a:gd name="connsiteY15" fmla="*/ 1049577 h 1072433"/>
                <a:gd name="connsiteX16" fmla="*/ 379248 w 1039041"/>
                <a:gd name="connsiteY16" fmla="*/ 1057785 h 107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9041" h="1072433">
                  <a:moveTo>
                    <a:pt x="379248" y="1057785"/>
                  </a:moveTo>
                  <a:cubicBezTo>
                    <a:pt x="176791" y="1014923"/>
                    <a:pt x="51851" y="901839"/>
                    <a:pt x="9901" y="723093"/>
                  </a:cubicBezTo>
                  <a:cubicBezTo>
                    <a:pt x="-14723" y="616393"/>
                    <a:pt x="-25666" y="624600"/>
                    <a:pt x="141224" y="624600"/>
                  </a:cubicBezTo>
                  <a:lnTo>
                    <a:pt x="286227" y="624600"/>
                  </a:lnTo>
                  <a:lnTo>
                    <a:pt x="297171" y="668375"/>
                  </a:lnTo>
                  <a:cubicBezTo>
                    <a:pt x="322706" y="778723"/>
                    <a:pt x="437614" y="843473"/>
                    <a:pt x="557082" y="816114"/>
                  </a:cubicBezTo>
                  <a:cubicBezTo>
                    <a:pt x="671078" y="790578"/>
                    <a:pt x="729443" y="694822"/>
                    <a:pt x="699349" y="583562"/>
                  </a:cubicBezTo>
                  <a:cubicBezTo>
                    <a:pt x="684757" y="527932"/>
                    <a:pt x="644630" y="486893"/>
                    <a:pt x="530634" y="411200"/>
                  </a:cubicBezTo>
                  <a:cubicBezTo>
                    <a:pt x="368304" y="303587"/>
                    <a:pt x="333649" y="245221"/>
                    <a:pt x="333649" y="86539"/>
                  </a:cubicBezTo>
                  <a:lnTo>
                    <a:pt x="333649" y="-4658"/>
                  </a:lnTo>
                  <a:lnTo>
                    <a:pt x="474092" y="-4658"/>
                  </a:lnTo>
                  <a:lnTo>
                    <a:pt x="613624" y="-4658"/>
                  </a:lnTo>
                  <a:lnTo>
                    <a:pt x="620007" y="54620"/>
                  </a:lnTo>
                  <a:cubicBezTo>
                    <a:pt x="630951" y="164968"/>
                    <a:pt x="651014" y="191415"/>
                    <a:pt x="805137" y="292644"/>
                  </a:cubicBezTo>
                  <a:cubicBezTo>
                    <a:pt x="951964" y="389312"/>
                    <a:pt x="1007594" y="464094"/>
                    <a:pt x="1029481" y="591769"/>
                  </a:cubicBezTo>
                  <a:cubicBezTo>
                    <a:pt x="1064136" y="797874"/>
                    <a:pt x="929164" y="987564"/>
                    <a:pt x="701172" y="1049577"/>
                  </a:cubicBezTo>
                  <a:cubicBezTo>
                    <a:pt x="628215" y="1069641"/>
                    <a:pt x="454029" y="1074201"/>
                    <a:pt x="379248" y="1057785"/>
                  </a:cubicBezTo>
                  <a:close/>
                </a:path>
              </a:pathLst>
            </a:custGeom>
            <a:grpFill/>
            <a:ln w="912" cap="flat">
              <a:noFill/>
              <a:prstDash val="solid"/>
              <a:miter/>
            </a:ln>
          </p:spPr>
          <p:txBody>
            <a:bodyPr rtlCol="0" anchor="ctr"/>
            <a:lstStyle/>
            <a:p>
              <a:endParaRPr lang="en-US"/>
            </a:p>
          </p:txBody>
        </p:sp>
        <p:sp>
          <p:nvSpPr>
            <p:cNvPr id="13" name="Forma Livre: Forma 12">
              <a:extLst>
                <a:ext uri="{FF2B5EF4-FFF2-40B4-BE49-F238E27FC236}">
                  <a16:creationId xmlns:a16="http://schemas.microsoft.com/office/drawing/2014/main" id="{029513BB-109B-82C6-5D20-A380A8ED8104}"/>
                </a:ext>
              </a:extLst>
            </p:cNvPr>
            <p:cNvSpPr/>
            <p:nvPr/>
          </p:nvSpPr>
          <p:spPr>
            <a:xfrm flipV="1">
              <a:off x="6679793" y="3091933"/>
              <a:ext cx="345957" cy="333466"/>
            </a:xfrm>
            <a:custGeom>
              <a:avLst/>
              <a:gdLst>
                <a:gd name="connsiteX0" fmla="*/ 86932 w 345957"/>
                <a:gd name="connsiteY0" fmla="*/ 312911 h 333466"/>
                <a:gd name="connsiteX1" fmla="*/ 44982 w 345957"/>
                <a:gd name="connsiteY1" fmla="*/ 47528 h 333466"/>
                <a:gd name="connsiteX2" fmla="*/ 184513 w 345957"/>
                <a:gd name="connsiteY2" fmla="*/ -2630 h 333466"/>
                <a:gd name="connsiteX3" fmla="*/ 225551 w 345957"/>
                <a:gd name="connsiteY3" fmla="*/ 6490 h 333466"/>
                <a:gd name="connsiteX4" fmla="*/ 329516 w 345957"/>
                <a:gd name="connsiteY4" fmla="*/ 94039 h 333466"/>
                <a:gd name="connsiteX5" fmla="*/ 329516 w 345957"/>
                <a:gd name="connsiteY5" fmla="*/ 237218 h 333466"/>
                <a:gd name="connsiteX6" fmla="*/ 239231 w 345957"/>
                <a:gd name="connsiteY6" fmla="*/ 320207 h 333466"/>
                <a:gd name="connsiteX7" fmla="*/ 86932 w 345957"/>
                <a:gd name="connsiteY7" fmla="*/ 312911 h 33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57" h="333466">
                  <a:moveTo>
                    <a:pt x="86932" y="312911"/>
                  </a:moveTo>
                  <a:cubicBezTo>
                    <a:pt x="-14296" y="259105"/>
                    <a:pt x="-35272" y="125958"/>
                    <a:pt x="44982" y="47528"/>
                  </a:cubicBezTo>
                  <a:cubicBezTo>
                    <a:pt x="76900" y="17434"/>
                    <a:pt x="150770" y="-9014"/>
                    <a:pt x="184513" y="-2630"/>
                  </a:cubicBezTo>
                  <a:cubicBezTo>
                    <a:pt x="193632" y="-806"/>
                    <a:pt x="211872" y="2842"/>
                    <a:pt x="225551" y="6490"/>
                  </a:cubicBezTo>
                  <a:cubicBezTo>
                    <a:pt x="256558" y="12874"/>
                    <a:pt x="311276" y="59384"/>
                    <a:pt x="329516" y="94039"/>
                  </a:cubicBezTo>
                  <a:cubicBezTo>
                    <a:pt x="345931" y="126870"/>
                    <a:pt x="345931" y="205299"/>
                    <a:pt x="329516" y="237218"/>
                  </a:cubicBezTo>
                  <a:cubicBezTo>
                    <a:pt x="312188" y="270049"/>
                    <a:pt x="270238" y="308351"/>
                    <a:pt x="239231" y="320207"/>
                  </a:cubicBezTo>
                  <a:cubicBezTo>
                    <a:pt x="198192" y="335710"/>
                    <a:pt x="122499" y="332063"/>
                    <a:pt x="86932" y="312911"/>
                  </a:cubicBezTo>
                  <a:close/>
                </a:path>
              </a:pathLst>
            </a:custGeom>
            <a:grpFill/>
            <a:ln w="912" cap="flat">
              <a:noFill/>
              <a:prstDash val="solid"/>
              <a:miter/>
            </a:ln>
          </p:spPr>
          <p:txBody>
            <a:bodyPr rtlCol="0" anchor="ctr"/>
            <a:lstStyle/>
            <a:p>
              <a:endParaRPr lang="en-US"/>
            </a:p>
          </p:txBody>
        </p:sp>
      </p:grpSp>
      <p:grpSp>
        <p:nvGrpSpPr>
          <p:cNvPr id="17" name="Gráfico 15">
            <a:extLst>
              <a:ext uri="{FF2B5EF4-FFF2-40B4-BE49-F238E27FC236}">
                <a16:creationId xmlns:a16="http://schemas.microsoft.com/office/drawing/2014/main" id="{04FB653B-3EF5-18F7-A7D0-69CF69F38BB6}"/>
              </a:ext>
            </a:extLst>
          </p:cNvPr>
          <p:cNvGrpSpPr/>
          <p:nvPr/>
        </p:nvGrpSpPr>
        <p:grpSpPr>
          <a:xfrm>
            <a:off x="1653762" y="4015302"/>
            <a:ext cx="490150" cy="621126"/>
            <a:chOff x="5038080" y="2088406"/>
            <a:chExt cx="2115807" cy="2681186"/>
          </a:xfrm>
          <a:solidFill>
            <a:srgbClr val="117EA7"/>
          </a:solidFill>
        </p:grpSpPr>
        <p:sp>
          <p:nvSpPr>
            <p:cNvPr id="18" name="Forma Livre: Forma 17">
              <a:extLst>
                <a:ext uri="{FF2B5EF4-FFF2-40B4-BE49-F238E27FC236}">
                  <a16:creationId xmlns:a16="http://schemas.microsoft.com/office/drawing/2014/main" id="{AC0B8144-720B-6DEA-40CF-0163E7FFC657}"/>
                </a:ext>
              </a:extLst>
            </p:cNvPr>
            <p:cNvSpPr/>
            <p:nvPr/>
          </p:nvSpPr>
          <p:spPr>
            <a:xfrm flipV="1">
              <a:off x="5038080" y="2088406"/>
              <a:ext cx="2115807" cy="2681186"/>
            </a:xfrm>
            <a:custGeom>
              <a:avLst/>
              <a:gdLst>
                <a:gd name="connsiteX0" fmla="*/ 138008 w 2115807"/>
                <a:gd name="connsiteY0" fmla="*/ 2655915 h 2681186"/>
                <a:gd name="connsiteX1" fmla="*/ 58666 w 2115807"/>
                <a:gd name="connsiteY1" fmla="*/ 2597549 h 2681186"/>
                <a:gd name="connsiteX2" fmla="*/ -3348 w 2115807"/>
                <a:gd name="connsiteY2" fmla="*/ 1337209 h 2681186"/>
                <a:gd name="connsiteX3" fmla="*/ 58666 w 2115807"/>
                <a:gd name="connsiteY3" fmla="*/ 76869 h 2681186"/>
                <a:gd name="connsiteX4" fmla="*/ 138008 w 2115807"/>
                <a:gd name="connsiteY4" fmla="*/ 18503 h 2681186"/>
                <a:gd name="connsiteX5" fmla="*/ 183606 w 2115807"/>
                <a:gd name="connsiteY5" fmla="*/ -3384 h 2681186"/>
                <a:gd name="connsiteX6" fmla="*/ 1054536 w 2115807"/>
                <a:gd name="connsiteY6" fmla="*/ -3384 h 2681186"/>
                <a:gd name="connsiteX7" fmla="*/ 1925465 w 2115807"/>
                <a:gd name="connsiteY7" fmla="*/ -3384 h 2681186"/>
                <a:gd name="connsiteX8" fmla="*/ 1971063 w 2115807"/>
                <a:gd name="connsiteY8" fmla="*/ 18503 h 2681186"/>
                <a:gd name="connsiteX9" fmla="*/ 2050405 w 2115807"/>
                <a:gd name="connsiteY9" fmla="*/ 76869 h 2681186"/>
                <a:gd name="connsiteX10" fmla="*/ 2112419 w 2115807"/>
                <a:gd name="connsiteY10" fmla="*/ 981542 h 2681186"/>
                <a:gd name="connsiteX11" fmla="*/ 2103299 w 2115807"/>
                <a:gd name="connsiteY11" fmla="*/ 1829672 h 2681186"/>
                <a:gd name="connsiteX12" fmla="*/ 2007542 w 2115807"/>
                <a:gd name="connsiteY12" fmla="*/ 2144301 h 2681186"/>
                <a:gd name="connsiteX13" fmla="*/ 1341805 w 2115807"/>
                <a:gd name="connsiteY13" fmla="*/ 2660475 h 2681186"/>
                <a:gd name="connsiteX14" fmla="*/ 721667 w 2115807"/>
                <a:gd name="connsiteY14" fmla="*/ 2677802 h 2681186"/>
                <a:gd name="connsiteX15" fmla="*/ 183606 w 2115807"/>
                <a:gd name="connsiteY15" fmla="*/ 2677802 h 2681186"/>
                <a:gd name="connsiteX16" fmla="*/ 138008 w 2115807"/>
                <a:gd name="connsiteY16" fmla="*/ 2655915 h 2681186"/>
                <a:gd name="connsiteX17" fmla="*/ 1134789 w 2115807"/>
                <a:gd name="connsiteY17" fmla="*/ 2468962 h 2681186"/>
                <a:gd name="connsiteX18" fmla="*/ 1231457 w 2115807"/>
                <a:gd name="connsiteY18" fmla="*/ 2365909 h 2681186"/>
                <a:gd name="connsiteX19" fmla="*/ 1246049 w 2115807"/>
                <a:gd name="connsiteY19" fmla="*/ 2112382 h 2681186"/>
                <a:gd name="connsiteX20" fmla="*/ 1286175 w 2115807"/>
                <a:gd name="connsiteY20" fmla="*/ 1836968 h 2681186"/>
                <a:gd name="connsiteX21" fmla="*/ 1520551 w 2115807"/>
                <a:gd name="connsiteY21" fmla="*/ 1820552 h 2681186"/>
                <a:gd name="connsiteX22" fmla="*/ 1857979 w 2115807"/>
                <a:gd name="connsiteY22" fmla="*/ 1759450 h 2681186"/>
                <a:gd name="connsiteX23" fmla="*/ 1919081 w 2115807"/>
                <a:gd name="connsiteY23" fmla="*/ 947799 h 2681186"/>
                <a:gd name="connsiteX24" fmla="*/ 1907226 w 2115807"/>
                <a:gd name="connsiteY24" fmla="*/ 202721 h 2681186"/>
                <a:gd name="connsiteX25" fmla="*/ 1054536 w 2115807"/>
                <a:gd name="connsiteY25" fmla="*/ 188129 h 2681186"/>
                <a:gd name="connsiteX26" fmla="*/ 202757 w 2115807"/>
                <a:gd name="connsiteY26" fmla="*/ 202721 h 2681186"/>
                <a:gd name="connsiteX27" fmla="*/ 188166 w 2115807"/>
                <a:gd name="connsiteY27" fmla="*/ 1337209 h 2681186"/>
                <a:gd name="connsiteX28" fmla="*/ 202757 w 2115807"/>
                <a:gd name="connsiteY28" fmla="*/ 2471698 h 2681186"/>
                <a:gd name="connsiteX29" fmla="*/ 658741 w 2115807"/>
                <a:gd name="connsiteY29" fmla="*/ 2486289 h 2681186"/>
                <a:gd name="connsiteX30" fmla="*/ 1134789 w 2115807"/>
                <a:gd name="connsiteY30" fmla="*/ 2468962 h 2681186"/>
                <a:gd name="connsiteX31" fmla="*/ 1521463 w 2115807"/>
                <a:gd name="connsiteY31" fmla="*/ 2388708 h 2681186"/>
                <a:gd name="connsiteX32" fmla="*/ 1836092 w 2115807"/>
                <a:gd name="connsiteY32" fmla="*/ 2059488 h 2681186"/>
                <a:gd name="connsiteX33" fmla="*/ 1865275 w 2115807"/>
                <a:gd name="connsiteY33" fmla="*/ 1989266 h 2681186"/>
                <a:gd name="connsiteX34" fmla="*/ 1802349 w 2115807"/>
                <a:gd name="connsiteY34" fmla="*/ 1999298 h 2681186"/>
                <a:gd name="connsiteX35" fmla="*/ 1590773 w 2115807"/>
                <a:gd name="connsiteY35" fmla="*/ 2012066 h 2681186"/>
                <a:gd name="connsiteX36" fmla="*/ 1437562 w 2115807"/>
                <a:gd name="connsiteY36" fmla="*/ 2012066 h 2681186"/>
                <a:gd name="connsiteX37" fmla="*/ 1437562 w 2115807"/>
                <a:gd name="connsiteY37" fmla="*/ 2178956 h 2681186"/>
                <a:gd name="connsiteX38" fmla="*/ 1425707 w 2115807"/>
                <a:gd name="connsiteY38" fmla="*/ 2392356 h 2681186"/>
                <a:gd name="connsiteX39" fmla="*/ 1412939 w 2115807"/>
                <a:gd name="connsiteY39" fmla="*/ 2438867 h 2681186"/>
                <a:gd name="connsiteX40" fmla="*/ 1436650 w 2115807"/>
                <a:gd name="connsiteY40" fmla="*/ 2430659 h 2681186"/>
                <a:gd name="connsiteX41" fmla="*/ 1521463 w 2115807"/>
                <a:gd name="connsiteY41" fmla="*/ 2388708 h 268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15807" h="2681186">
                  <a:moveTo>
                    <a:pt x="138008" y="2655915"/>
                  </a:moveTo>
                  <a:cubicBezTo>
                    <a:pt x="113384" y="2644971"/>
                    <a:pt x="76906" y="2618524"/>
                    <a:pt x="58666" y="2597549"/>
                  </a:cubicBezTo>
                  <a:cubicBezTo>
                    <a:pt x="-6995" y="2525504"/>
                    <a:pt x="-3348" y="2592989"/>
                    <a:pt x="-3348" y="1337209"/>
                  </a:cubicBezTo>
                  <a:cubicBezTo>
                    <a:pt x="-3348" y="81429"/>
                    <a:pt x="-6995" y="148915"/>
                    <a:pt x="58666" y="76869"/>
                  </a:cubicBezTo>
                  <a:cubicBezTo>
                    <a:pt x="76906" y="55894"/>
                    <a:pt x="113384" y="29447"/>
                    <a:pt x="138008" y="18503"/>
                  </a:cubicBezTo>
                  <a:lnTo>
                    <a:pt x="183606" y="-3384"/>
                  </a:lnTo>
                  <a:lnTo>
                    <a:pt x="1054536" y="-3384"/>
                  </a:lnTo>
                  <a:lnTo>
                    <a:pt x="1925465" y="-3384"/>
                  </a:lnTo>
                  <a:lnTo>
                    <a:pt x="1971063" y="18503"/>
                  </a:lnTo>
                  <a:cubicBezTo>
                    <a:pt x="1996599" y="29447"/>
                    <a:pt x="2032165" y="55894"/>
                    <a:pt x="2050405" y="76869"/>
                  </a:cubicBezTo>
                  <a:cubicBezTo>
                    <a:pt x="2114243" y="148003"/>
                    <a:pt x="2112419" y="119732"/>
                    <a:pt x="2112419" y="981542"/>
                  </a:cubicBezTo>
                  <a:cubicBezTo>
                    <a:pt x="2112419" y="1457589"/>
                    <a:pt x="2108771" y="1782250"/>
                    <a:pt x="2103299" y="1829672"/>
                  </a:cubicBezTo>
                  <a:cubicBezTo>
                    <a:pt x="2088707" y="1946404"/>
                    <a:pt x="2062260" y="2033953"/>
                    <a:pt x="2007542" y="2144301"/>
                  </a:cubicBezTo>
                  <a:cubicBezTo>
                    <a:pt x="1875307" y="2411508"/>
                    <a:pt x="1632723" y="2600285"/>
                    <a:pt x="1341805" y="2660475"/>
                  </a:cubicBezTo>
                  <a:cubicBezTo>
                    <a:pt x="1267024" y="2675978"/>
                    <a:pt x="1211394" y="2677802"/>
                    <a:pt x="721667" y="2677802"/>
                  </a:cubicBezTo>
                  <a:lnTo>
                    <a:pt x="183606" y="2677802"/>
                  </a:lnTo>
                  <a:lnTo>
                    <a:pt x="138008" y="2655915"/>
                  </a:lnTo>
                  <a:close/>
                  <a:moveTo>
                    <a:pt x="1134789" y="2468962"/>
                  </a:moveTo>
                  <a:cubicBezTo>
                    <a:pt x="1178563" y="2446162"/>
                    <a:pt x="1214130" y="2408772"/>
                    <a:pt x="1231457" y="2365909"/>
                  </a:cubicBezTo>
                  <a:cubicBezTo>
                    <a:pt x="1243313" y="2338550"/>
                    <a:pt x="1246049" y="2290216"/>
                    <a:pt x="1246049" y="2112382"/>
                  </a:cubicBezTo>
                  <a:cubicBezTo>
                    <a:pt x="1246049" y="1884390"/>
                    <a:pt x="1248785" y="1867063"/>
                    <a:pt x="1286175" y="1836968"/>
                  </a:cubicBezTo>
                  <a:cubicBezTo>
                    <a:pt x="1303503" y="1822376"/>
                    <a:pt x="1329950" y="1820552"/>
                    <a:pt x="1520551" y="1820552"/>
                  </a:cubicBezTo>
                  <a:cubicBezTo>
                    <a:pt x="1769519" y="1820552"/>
                    <a:pt x="1805997" y="1814168"/>
                    <a:pt x="1857979" y="1759450"/>
                  </a:cubicBezTo>
                  <a:cubicBezTo>
                    <a:pt x="1919993" y="1694701"/>
                    <a:pt x="1916345" y="1750331"/>
                    <a:pt x="1919081" y="947799"/>
                  </a:cubicBezTo>
                  <a:cubicBezTo>
                    <a:pt x="1920905" y="288446"/>
                    <a:pt x="1919993" y="215488"/>
                    <a:pt x="1907226" y="202721"/>
                  </a:cubicBezTo>
                  <a:cubicBezTo>
                    <a:pt x="1893546" y="189953"/>
                    <a:pt x="1810557" y="188129"/>
                    <a:pt x="1054536" y="188129"/>
                  </a:cubicBezTo>
                  <a:cubicBezTo>
                    <a:pt x="304898" y="188129"/>
                    <a:pt x="215525" y="189953"/>
                    <a:pt x="202757" y="202721"/>
                  </a:cubicBezTo>
                  <a:cubicBezTo>
                    <a:pt x="189990" y="215488"/>
                    <a:pt x="188166" y="330396"/>
                    <a:pt x="188166" y="1337209"/>
                  </a:cubicBezTo>
                  <a:cubicBezTo>
                    <a:pt x="188166" y="2344022"/>
                    <a:pt x="189990" y="2458930"/>
                    <a:pt x="202757" y="2471698"/>
                  </a:cubicBezTo>
                  <a:cubicBezTo>
                    <a:pt x="215525" y="2484465"/>
                    <a:pt x="269331" y="2486289"/>
                    <a:pt x="658741" y="2486289"/>
                  </a:cubicBezTo>
                  <a:cubicBezTo>
                    <a:pt x="1075511" y="2486289"/>
                    <a:pt x="1102870" y="2485377"/>
                    <a:pt x="1134789" y="2468962"/>
                  </a:cubicBezTo>
                  <a:close/>
                  <a:moveTo>
                    <a:pt x="1521463" y="2388708"/>
                  </a:moveTo>
                  <a:cubicBezTo>
                    <a:pt x="1649139" y="2322135"/>
                    <a:pt x="1769519" y="2195371"/>
                    <a:pt x="1836092" y="2059488"/>
                  </a:cubicBezTo>
                  <a:cubicBezTo>
                    <a:pt x="1853420" y="2023009"/>
                    <a:pt x="1866187" y="1991090"/>
                    <a:pt x="1865275" y="1989266"/>
                  </a:cubicBezTo>
                  <a:cubicBezTo>
                    <a:pt x="1863451" y="1988354"/>
                    <a:pt x="1835180" y="1992002"/>
                    <a:pt x="1802349" y="1999298"/>
                  </a:cubicBezTo>
                  <a:cubicBezTo>
                    <a:pt x="1765871" y="2006594"/>
                    <a:pt x="1683794" y="2012066"/>
                    <a:pt x="1590773" y="2012066"/>
                  </a:cubicBezTo>
                  <a:lnTo>
                    <a:pt x="1437562" y="2012066"/>
                  </a:lnTo>
                  <a:lnTo>
                    <a:pt x="1437562" y="2178956"/>
                  </a:lnTo>
                  <a:cubicBezTo>
                    <a:pt x="1437562" y="2288392"/>
                    <a:pt x="1433002" y="2361349"/>
                    <a:pt x="1425707" y="2392356"/>
                  </a:cubicBezTo>
                  <a:lnTo>
                    <a:pt x="1412939" y="2438867"/>
                  </a:lnTo>
                  <a:lnTo>
                    <a:pt x="1436650" y="2430659"/>
                  </a:lnTo>
                  <a:cubicBezTo>
                    <a:pt x="1449418" y="2425187"/>
                    <a:pt x="1487720" y="2406948"/>
                    <a:pt x="1521463" y="2388708"/>
                  </a:cubicBezTo>
                  <a:close/>
                </a:path>
              </a:pathLst>
            </a:custGeom>
            <a:grpFill/>
            <a:ln w="912" cap="flat">
              <a:noFill/>
              <a:prstDash val="solid"/>
              <a:miter/>
            </a:ln>
          </p:spPr>
          <p:txBody>
            <a:bodyPr rtlCol="0" anchor="ctr"/>
            <a:lstStyle/>
            <a:p>
              <a:endParaRPr lang="en-US"/>
            </a:p>
          </p:txBody>
        </p:sp>
        <p:sp>
          <p:nvSpPr>
            <p:cNvPr id="19" name="Forma Livre: Forma 18">
              <a:extLst>
                <a:ext uri="{FF2B5EF4-FFF2-40B4-BE49-F238E27FC236}">
                  <a16:creationId xmlns:a16="http://schemas.microsoft.com/office/drawing/2014/main" id="{419E9E3E-0731-0E8F-A0C2-3309F2FAA821}"/>
                </a:ext>
              </a:extLst>
            </p:cNvPr>
            <p:cNvSpPr/>
            <p:nvPr/>
          </p:nvSpPr>
          <p:spPr>
            <a:xfrm flipV="1">
              <a:off x="5712902" y="3283248"/>
              <a:ext cx="766124" cy="765889"/>
            </a:xfrm>
            <a:custGeom>
              <a:avLst/>
              <a:gdLst>
                <a:gd name="connsiteX0" fmla="*/ 45021 w 766124"/>
                <a:gd name="connsiteY0" fmla="*/ 744716 h 765889"/>
                <a:gd name="connsiteX1" fmla="*/ 23134 w 766124"/>
                <a:gd name="connsiteY1" fmla="*/ 602449 h 765889"/>
                <a:gd name="connsiteX2" fmla="*/ 146250 w 766124"/>
                <a:gd name="connsiteY2" fmla="*/ 471126 h 765889"/>
                <a:gd name="connsiteX3" fmla="*/ 242918 w 766124"/>
                <a:gd name="connsiteY3" fmla="*/ 376281 h 765889"/>
                <a:gd name="connsiteX4" fmla="*/ 125274 w 766124"/>
                <a:gd name="connsiteY4" fmla="*/ 256813 h 765889"/>
                <a:gd name="connsiteX5" fmla="*/ 1247 w 766124"/>
                <a:gd name="connsiteY5" fmla="*/ 112722 h 765889"/>
                <a:gd name="connsiteX6" fmla="*/ 94268 w 766124"/>
                <a:gd name="connsiteY6" fmla="*/ -3098 h 765889"/>
                <a:gd name="connsiteX7" fmla="*/ 256598 w 766124"/>
                <a:gd name="connsiteY7" fmla="*/ 116370 h 765889"/>
                <a:gd name="connsiteX8" fmla="*/ 379714 w 766124"/>
                <a:gd name="connsiteY8" fmla="*/ 236750 h 765889"/>
                <a:gd name="connsiteX9" fmla="*/ 502829 w 766124"/>
                <a:gd name="connsiteY9" fmla="*/ 116370 h 765889"/>
                <a:gd name="connsiteX10" fmla="*/ 665160 w 766124"/>
                <a:gd name="connsiteY10" fmla="*/ -3098 h 765889"/>
                <a:gd name="connsiteX11" fmla="*/ 758180 w 766124"/>
                <a:gd name="connsiteY11" fmla="*/ 112722 h 765889"/>
                <a:gd name="connsiteX12" fmla="*/ 634153 w 766124"/>
                <a:gd name="connsiteY12" fmla="*/ 256813 h 765889"/>
                <a:gd name="connsiteX13" fmla="*/ 516509 w 766124"/>
                <a:gd name="connsiteY13" fmla="*/ 376281 h 765889"/>
                <a:gd name="connsiteX14" fmla="*/ 613177 w 766124"/>
                <a:gd name="connsiteY14" fmla="*/ 471126 h 765889"/>
                <a:gd name="connsiteX15" fmla="*/ 762740 w 766124"/>
                <a:gd name="connsiteY15" fmla="*/ 667199 h 765889"/>
                <a:gd name="connsiteX16" fmla="*/ 646920 w 766124"/>
                <a:gd name="connsiteY16" fmla="*/ 758395 h 765889"/>
                <a:gd name="connsiteX17" fmla="*/ 500093 w 766124"/>
                <a:gd name="connsiteY17" fmla="*/ 632544 h 765889"/>
                <a:gd name="connsiteX18" fmla="*/ 379714 w 766124"/>
                <a:gd name="connsiteY18" fmla="*/ 513076 h 765889"/>
                <a:gd name="connsiteX19" fmla="*/ 262982 w 766124"/>
                <a:gd name="connsiteY19" fmla="*/ 627984 h 765889"/>
                <a:gd name="connsiteX20" fmla="*/ 45021 w 766124"/>
                <a:gd name="connsiteY20" fmla="*/ 744716 h 76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6124" h="765889">
                  <a:moveTo>
                    <a:pt x="45021" y="744716"/>
                  </a:moveTo>
                  <a:cubicBezTo>
                    <a:pt x="-10609" y="710973"/>
                    <a:pt x="-18816" y="658991"/>
                    <a:pt x="23134" y="602449"/>
                  </a:cubicBezTo>
                  <a:cubicBezTo>
                    <a:pt x="37726" y="583298"/>
                    <a:pt x="93356" y="524020"/>
                    <a:pt x="146250" y="471126"/>
                  </a:cubicBezTo>
                  <a:lnTo>
                    <a:pt x="242918" y="376281"/>
                  </a:lnTo>
                  <a:lnTo>
                    <a:pt x="125274" y="256813"/>
                  </a:lnTo>
                  <a:cubicBezTo>
                    <a:pt x="55053" y="186591"/>
                    <a:pt x="4895" y="128226"/>
                    <a:pt x="1247" y="112722"/>
                  </a:cubicBezTo>
                  <a:cubicBezTo>
                    <a:pt x="-14257" y="51620"/>
                    <a:pt x="28606" y="-3098"/>
                    <a:pt x="94268" y="-3098"/>
                  </a:cubicBezTo>
                  <a:cubicBezTo>
                    <a:pt x="133482" y="-3098"/>
                    <a:pt x="137130" y="-362"/>
                    <a:pt x="256598" y="116370"/>
                  </a:cubicBezTo>
                  <a:lnTo>
                    <a:pt x="379714" y="236750"/>
                  </a:lnTo>
                  <a:lnTo>
                    <a:pt x="502829" y="116370"/>
                  </a:lnTo>
                  <a:cubicBezTo>
                    <a:pt x="622297" y="-362"/>
                    <a:pt x="625945" y="-3098"/>
                    <a:pt x="665160" y="-3098"/>
                  </a:cubicBezTo>
                  <a:cubicBezTo>
                    <a:pt x="730821" y="-3098"/>
                    <a:pt x="773684" y="51620"/>
                    <a:pt x="758180" y="112722"/>
                  </a:cubicBezTo>
                  <a:cubicBezTo>
                    <a:pt x="754532" y="128226"/>
                    <a:pt x="704374" y="186591"/>
                    <a:pt x="634153" y="256813"/>
                  </a:cubicBezTo>
                  <a:lnTo>
                    <a:pt x="516509" y="376281"/>
                  </a:lnTo>
                  <a:lnTo>
                    <a:pt x="613177" y="471126"/>
                  </a:lnTo>
                  <a:cubicBezTo>
                    <a:pt x="732645" y="588769"/>
                    <a:pt x="762740" y="628896"/>
                    <a:pt x="762740" y="667199"/>
                  </a:cubicBezTo>
                  <a:cubicBezTo>
                    <a:pt x="762740" y="722829"/>
                    <a:pt x="699814" y="772075"/>
                    <a:pt x="646920" y="758395"/>
                  </a:cubicBezTo>
                  <a:cubicBezTo>
                    <a:pt x="631417" y="754748"/>
                    <a:pt x="573051" y="704589"/>
                    <a:pt x="500093" y="632544"/>
                  </a:cubicBezTo>
                  <a:lnTo>
                    <a:pt x="379714" y="513076"/>
                  </a:lnTo>
                  <a:lnTo>
                    <a:pt x="262982" y="627984"/>
                  </a:lnTo>
                  <a:cubicBezTo>
                    <a:pt x="116155" y="773899"/>
                    <a:pt x="103387" y="780283"/>
                    <a:pt x="45021" y="744716"/>
                  </a:cubicBezTo>
                  <a:close/>
                </a:path>
              </a:pathLst>
            </a:custGeom>
            <a:grpFill/>
            <a:ln w="912" cap="flat">
              <a:noFill/>
              <a:prstDash val="solid"/>
              <a:miter/>
            </a:ln>
          </p:spPr>
          <p:txBody>
            <a:bodyPr rtlCol="0" anchor="ctr"/>
            <a:lstStyle/>
            <a:p>
              <a:endParaRPr lang="en-US"/>
            </a:p>
          </p:txBody>
        </p:sp>
      </p:grpSp>
      <p:grpSp>
        <p:nvGrpSpPr>
          <p:cNvPr id="22" name="Gráfico 20">
            <a:extLst>
              <a:ext uri="{FF2B5EF4-FFF2-40B4-BE49-F238E27FC236}">
                <a16:creationId xmlns:a16="http://schemas.microsoft.com/office/drawing/2014/main" id="{3A658532-CE1A-8117-9230-82240B4A8413}"/>
              </a:ext>
            </a:extLst>
          </p:cNvPr>
          <p:cNvGrpSpPr/>
          <p:nvPr/>
        </p:nvGrpSpPr>
        <p:grpSpPr>
          <a:xfrm>
            <a:off x="1549294" y="5176651"/>
            <a:ext cx="699087" cy="703241"/>
            <a:chOff x="4006263" y="1341961"/>
            <a:chExt cx="4150784" cy="4175445"/>
          </a:xfrm>
          <a:solidFill>
            <a:srgbClr val="117EA7"/>
          </a:solidFill>
        </p:grpSpPr>
        <p:sp>
          <p:nvSpPr>
            <p:cNvPr id="23" name="Forma Livre: Forma 22">
              <a:extLst>
                <a:ext uri="{FF2B5EF4-FFF2-40B4-BE49-F238E27FC236}">
                  <a16:creationId xmlns:a16="http://schemas.microsoft.com/office/drawing/2014/main" id="{933473C9-A6B8-2965-AF21-071ECDF33B20}"/>
                </a:ext>
              </a:extLst>
            </p:cNvPr>
            <p:cNvSpPr/>
            <p:nvPr/>
          </p:nvSpPr>
          <p:spPr>
            <a:xfrm flipV="1">
              <a:off x="4006263" y="1341961"/>
              <a:ext cx="1480214" cy="1477153"/>
            </a:xfrm>
            <a:custGeom>
              <a:avLst/>
              <a:gdLst>
                <a:gd name="connsiteX0" fmla="*/ 577465 w 1480214"/>
                <a:gd name="connsiteY0" fmla="*/ 1459832 h 1477153"/>
                <a:gd name="connsiteX1" fmla="*/ 213590 w 1480214"/>
                <a:gd name="connsiteY1" fmla="*/ 1259199 h 1477153"/>
                <a:gd name="connsiteX2" fmla="*/ 117833 w 1480214"/>
                <a:gd name="connsiteY2" fmla="*/ 328991 h 1477153"/>
                <a:gd name="connsiteX3" fmla="*/ 1156565 w 1480214"/>
                <a:gd name="connsiteY3" fmla="*/ 123799 h 1477153"/>
                <a:gd name="connsiteX4" fmla="*/ 1425595 w 1480214"/>
                <a:gd name="connsiteY4" fmla="*/ 1012968 h 1477153"/>
                <a:gd name="connsiteX5" fmla="*/ 891182 w 1480214"/>
                <a:gd name="connsiteY5" fmla="*/ 1459832 h 1477153"/>
                <a:gd name="connsiteX6" fmla="*/ 577465 w 1480214"/>
                <a:gd name="connsiteY6" fmla="*/ 1459832 h 1477153"/>
                <a:gd name="connsiteX7" fmla="*/ 801809 w 1480214"/>
                <a:gd name="connsiteY7" fmla="*/ 887116 h 1477153"/>
                <a:gd name="connsiteX8" fmla="*/ 781746 w 1480214"/>
                <a:gd name="connsiteY8" fmla="*/ 618997 h 1477153"/>
                <a:gd name="connsiteX9" fmla="*/ 571081 w 1480214"/>
                <a:gd name="connsiteY9" fmla="*/ 480378 h 1477153"/>
                <a:gd name="connsiteX10" fmla="*/ 508155 w 1480214"/>
                <a:gd name="connsiteY10" fmla="*/ 578871 h 1477153"/>
                <a:gd name="connsiteX11" fmla="*/ 587497 w 1480214"/>
                <a:gd name="connsiteY11" fmla="*/ 646356 h 1477153"/>
                <a:gd name="connsiteX12" fmla="*/ 669574 w 1480214"/>
                <a:gd name="connsiteY12" fmla="*/ 702898 h 1477153"/>
                <a:gd name="connsiteX13" fmla="*/ 672310 w 1480214"/>
                <a:gd name="connsiteY13" fmla="*/ 919947 h 1477153"/>
                <a:gd name="connsiteX14" fmla="*/ 674134 w 1480214"/>
                <a:gd name="connsiteY14" fmla="*/ 1136083 h 1477153"/>
                <a:gd name="connsiteX15" fmla="*/ 737971 w 1480214"/>
                <a:gd name="connsiteY15" fmla="*/ 1136083 h 1477153"/>
                <a:gd name="connsiteX16" fmla="*/ 801809 w 1480214"/>
                <a:gd name="connsiteY16" fmla="*/ 1136083 h 1477153"/>
                <a:gd name="connsiteX17" fmla="*/ 801809 w 1480214"/>
                <a:gd name="connsiteY17" fmla="*/ 887116 h 147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0214" h="1477153">
                  <a:moveTo>
                    <a:pt x="577465" y="1459832"/>
                  </a:moveTo>
                  <a:cubicBezTo>
                    <a:pt x="447965" y="1430649"/>
                    <a:pt x="309346" y="1354956"/>
                    <a:pt x="213590" y="1259199"/>
                  </a:cubicBezTo>
                  <a:cubicBezTo>
                    <a:pt x="-32642" y="1012056"/>
                    <a:pt x="-72768" y="621733"/>
                    <a:pt x="117833" y="328991"/>
                  </a:cubicBezTo>
                  <a:cubicBezTo>
                    <a:pt x="344001" y="-16644"/>
                    <a:pt x="813665" y="-109665"/>
                    <a:pt x="1156565" y="123799"/>
                  </a:cubicBezTo>
                  <a:cubicBezTo>
                    <a:pt x="1440187" y="316224"/>
                    <a:pt x="1554183" y="691955"/>
                    <a:pt x="1425595" y="1012968"/>
                  </a:cubicBezTo>
                  <a:cubicBezTo>
                    <a:pt x="1336222" y="1236400"/>
                    <a:pt x="1128294" y="1410586"/>
                    <a:pt x="891182" y="1459832"/>
                  </a:cubicBezTo>
                  <a:cubicBezTo>
                    <a:pt x="813665" y="1476247"/>
                    <a:pt x="653158" y="1476247"/>
                    <a:pt x="577465" y="1459832"/>
                  </a:cubicBezTo>
                  <a:close/>
                  <a:moveTo>
                    <a:pt x="801809" y="887116"/>
                  </a:moveTo>
                  <a:cubicBezTo>
                    <a:pt x="801809" y="639973"/>
                    <a:pt x="801809" y="637237"/>
                    <a:pt x="781746" y="618997"/>
                  </a:cubicBezTo>
                  <a:cubicBezTo>
                    <a:pt x="753475" y="593462"/>
                    <a:pt x="574729" y="475818"/>
                    <a:pt x="571081" y="480378"/>
                  </a:cubicBezTo>
                  <a:cubicBezTo>
                    <a:pt x="555578" y="499530"/>
                    <a:pt x="509979" y="570663"/>
                    <a:pt x="508155" y="578871"/>
                  </a:cubicBezTo>
                  <a:cubicBezTo>
                    <a:pt x="506331" y="585255"/>
                    <a:pt x="542810" y="615349"/>
                    <a:pt x="587497" y="646356"/>
                  </a:cubicBezTo>
                  <a:lnTo>
                    <a:pt x="669574" y="702898"/>
                  </a:lnTo>
                  <a:lnTo>
                    <a:pt x="672310" y="919947"/>
                  </a:lnTo>
                  <a:lnTo>
                    <a:pt x="674134" y="1136083"/>
                  </a:lnTo>
                  <a:lnTo>
                    <a:pt x="737971" y="1136083"/>
                  </a:lnTo>
                  <a:lnTo>
                    <a:pt x="801809" y="1136083"/>
                  </a:lnTo>
                  <a:lnTo>
                    <a:pt x="801809" y="887116"/>
                  </a:lnTo>
                  <a:close/>
                </a:path>
              </a:pathLst>
            </a:custGeom>
            <a:grpFill/>
            <a:ln w="912" cap="flat">
              <a:noFill/>
              <a:prstDash val="solid"/>
              <a:miter/>
            </a:ln>
          </p:spPr>
          <p:txBody>
            <a:bodyPr rtlCol="0" anchor="ctr"/>
            <a:lstStyle/>
            <a:p>
              <a:endParaRPr lang="en-US"/>
            </a:p>
          </p:txBody>
        </p:sp>
        <p:sp>
          <p:nvSpPr>
            <p:cNvPr id="24" name="Forma Livre: Forma 23">
              <a:extLst>
                <a:ext uri="{FF2B5EF4-FFF2-40B4-BE49-F238E27FC236}">
                  <a16:creationId xmlns:a16="http://schemas.microsoft.com/office/drawing/2014/main" id="{8ABA685E-506D-93CE-C925-30087FB2D0F2}"/>
                </a:ext>
              </a:extLst>
            </p:cNvPr>
            <p:cNvSpPr/>
            <p:nvPr/>
          </p:nvSpPr>
          <p:spPr>
            <a:xfrm flipV="1">
              <a:off x="6508154" y="1954342"/>
              <a:ext cx="935734" cy="2760532"/>
            </a:xfrm>
            <a:custGeom>
              <a:avLst/>
              <a:gdLst>
                <a:gd name="connsiteX0" fmla="*/ 226530 w 935734"/>
                <a:gd name="connsiteY0" fmla="*/ 2466112 h 2760532"/>
                <a:gd name="connsiteX1" fmla="*/ -4197 w 935734"/>
                <a:gd name="connsiteY1" fmla="*/ 2165162 h 2760532"/>
                <a:gd name="connsiteX2" fmla="*/ 93383 w 935734"/>
                <a:gd name="connsiteY2" fmla="*/ 2157867 h 2760532"/>
                <a:gd name="connsiteX3" fmla="*/ 194612 w 935734"/>
                <a:gd name="connsiteY3" fmla="*/ 2157867 h 2760532"/>
                <a:gd name="connsiteX4" fmla="*/ 194612 w 935734"/>
                <a:gd name="connsiteY4" fmla="*/ 1077184 h 2760532"/>
                <a:gd name="connsiteX5" fmla="*/ 194612 w 935734"/>
                <a:gd name="connsiteY5" fmla="*/ -3498 h 2760532"/>
                <a:gd name="connsiteX6" fmla="*/ 461818 w 935734"/>
                <a:gd name="connsiteY6" fmla="*/ -1674 h 2760532"/>
                <a:gd name="connsiteX7" fmla="*/ 728113 w 935734"/>
                <a:gd name="connsiteY7" fmla="*/ 1062 h 2760532"/>
                <a:gd name="connsiteX8" fmla="*/ 730849 w 935734"/>
                <a:gd name="connsiteY8" fmla="*/ 1079008 h 2760532"/>
                <a:gd name="connsiteX9" fmla="*/ 732673 w 935734"/>
                <a:gd name="connsiteY9" fmla="*/ 2156955 h 2760532"/>
                <a:gd name="connsiteX10" fmla="*/ 832077 w 935734"/>
                <a:gd name="connsiteY10" fmla="*/ 2159691 h 2760532"/>
                <a:gd name="connsiteX11" fmla="*/ 931482 w 935734"/>
                <a:gd name="connsiteY11" fmla="*/ 2162426 h 2760532"/>
                <a:gd name="connsiteX12" fmla="*/ 700754 w 935734"/>
                <a:gd name="connsiteY12" fmla="*/ 2457904 h 2760532"/>
                <a:gd name="connsiteX13" fmla="*/ 462730 w 935734"/>
                <a:gd name="connsiteY13" fmla="*/ 2757030 h 2760532"/>
                <a:gd name="connsiteX14" fmla="*/ 226530 w 935734"/>
                <a:gd name="connsiteY14" fmla="*/ 2466112 h 27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734" h="2760532">
                  <a:moveTo>
                    <a:pt x="226530" y="2466112"/>
                  </a:moveTo>
                  <a:cubicBezTo>
                    <a:pt x="101591" y="2304693"/>
                    <a:pt x="-2374" y="2169722"/>
                    <a:pt x="-4197" y="2165162"/>
                  </a:cubicBezTo>
                  <a:cubicBezTo>
                    <a:pt x="-6021" y="2161515"/>
                    <a:pt x="37753" y="2157867"/>
                    <a:pt x="93383" y="2157867"/>
                  </a:cubicBezTo>
                  <a:lnTo>
                    <a:pt x="194612" y="2157867"/>
                  </a:lnTo>
                  <a:lnTo>
                    <a:pt x="194612" y="1077184"/>
                  </a:lnTo>
                  <a:lnTo>
                    <a:pt x="194612" y="-3498"/>
                  </a:lnTo>
                  <a:lnTo>
                    <a:pt x="461818" y="-1674"/>
                  </a:lnTo>
                  <a:lnTo>
                    <a:pt x="728113" y="1062"/>
                  </a:lnTo>
                  <a:lnTo>
                    <a:pt x="730849" y="1079008"/>
                  </a:lnTo>
                  <a:lnTo>
                    <a:pt x="732673" y="2156955"/>
                  </a:lnTo>
                  <a:lnTo>
                    <a:pt x="832077" y="2159691"/>
                  </a:lnTo>
                  <a:lnTo>
                    <a:pt x="931482" y="2162426"/>
                  </a:lnTo>
                  <a:lnTo>
                    <a:pt x="700754" y="2457904"/>
                  </a:lnTo>
                  <a:cubicBezTo>
                    <a:pt x="574902" y="2621146"/>
                    <a:pt x="467290" y="2755206"/>
                    <a:pt x="462730" y="2757030"/>
                  </a:cubicBezTo>
                  <a:cubicBezTo>
                    <a:pt x="458170" y="2757942"/>
                    <a:pt x="352382" y="2627530"/>
                    <a:pt x="226530" y="2466112"/>
                  </a:cubicBezTo>
                  <a:close/>
                </a:path>
              </a:pathLst>
            </a:custGeom>
            <a:grpFill/>
            <a:ln w="912" cap="flat">
              <a:noFill/>
              <a:prstDash val="solid"/>
              <a:miter/>
            </a:ln>
          </p:spPr>
          <p:txBody>
            <a:bodyPr rtlCol="0" anchor="ctr"/>
            <a:lstStyle/>
            <a:p>
              <a:endParaRPr lang="en-US"/>
            </a:p>
          </p:txBody>
        </p:sp>
        <p:sp>
          <p:nvSpPr>
            <p:cNvPr id="25" name="Forma Livre: Forma 24">
              <a:extLst>
                <a:ext uri="{FF2B5EF4-FFF2-40B4-BE49-F238E27FC236}">
                  <a16:creationId xmlns:a16="http://schemas.microsoft.com/office/drawing/2014/main" id="{05188689-1FE1-5CCD-2E09-DAAAA4195A47}"/>
                </a:ext>
              </a:extLst>
            </p:cNvPr>
            <p:cNvSpPr/>
            <p:nvPr/>
          </p:nvSpPr>
          <p:spPr>
            <a:xfrm flipV="1">
              <a:off x="5822409" y="3091571"/>
              <a:ext cx="547180" cy="1618743"/>
            </a:xfrm>
            <a:custGeom>
              <a:avLst/>
              <a:gdLst>
                <a:gd name="connsiteX0" fmla="*/ -1560 w 547180"/>
                <a:gd name="connsiteY0" fmla="*/ 807013 h 1618743"/>
                <a:gd name="connsiteX1" fmla="*/ 1176 w 547180"/>
                <a:gd name="connsiteY1" fmla="*/ -2815 h 1618743"/>
                <a:gd name="connsiteX2" fmla="*/ 270206 w 547180"/>
                <a:gd name="connsiteY2" fmla="*/ -2815 h 1618743"/>
                <a:gd name="connsiteX3" fmla="*/ 539237 w 547180"/>
                <a:gd name="connsiteY3" fmla="*/ -2815 h 1618743"/>
                <a:gd name="connsiteX4" fmla="*/ 541973 w 547180"/>
                <a:gd name="connsiteY4" fmla="*/ 807013 h 1618743"/>
                <a:gd name="connsiteX5" fmla="*/ 543797 w 547180"/>
                <a:gd name="connsiteY5" fmla="*/ 1615929 h 1618743"/>
                <a:gd name="connsiteX6" fmla="*/ 270206 w 547180"/>
                <a:gd name="connsiteY6" fmla="*/ 1615929 h 1618743"/>
                <a:gd name="connsiteX7" fmla="*/ -3384 w 547180"/>
                <a:gd name="connsiteY7" fmla="*/ 1615929 h 1618743"/>
                <a:gd name="connsiteX8" fmla="*/ -1560 w 547180"/>
                <a:gd name="connsiteY8" fmla="*/ 807013 h 16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80" h="1618743">
                  <a:moveTo>
                    <a:pt x="-1560" y="807013"/>
                  </a:moveTo>
                  <a:lnTo>
                    <a:pt x="1176" y="-2815"/>
                  </a:lnTo>
                  <a:lnTo>
                    <a:pt x="270206" y="-2815"/>
                  </a:lnTo>
                  <a:lnTo>
                    <a:pt x="539237" y="-2815"/>
                  </a:lnTo>
                  <a:lnTo>
                    <a:pt x="541973" y="807013"/>
                  </a:lnTo>
                  <a:lnTo>
                    <a:pt x="543797" y="1615929"/>
                  </a:lnTo>
                  <a:lnTo>
                    <a:pt x="270206" y="1615929"/>
                  </a:lnTo>
                  <a:lnTo>
                    <a:pt x="-3384" y="1615929"/>
                  </a:lnTo>
                  <a:lnTo>
                    <a:pt x="-1560" y="807013"/>
                  </a:lnTo>
                  <a:close/>
                </a:path>
              </a:pathLst>
            </a:custGeom>
            <a:grpFill/>
            <a:ln w="912" cap="flat">
              <a:noFill/>
              <a:prstDash val="solid"/>
              <a:miter/>
            </a:ln>
          </p:spPr>
          <p:txBody>
            <a:bodyPr rtlCol="0" anchor="ctr"/>
            <a:lstStyle/>
            <a:p>
              <a:endParaRPr lang="en-US"/>
            </a:p>
          </p:txBody>
        </p:sp>
        <p:sp>
          <p:nvSpPr>
            <p:cNvPr id="26" name="Forma Livre: Forma 25">
              <a:extLst>
                <a:ext uri="{FF2B5EF4-FFF2-40B4-BE49-F238E27FC236}">
                  <a16:creationId xmlns:a16="http://schemas.microsoft.com/office/drawing/2014/main" id="{5ECF0A9D-395B-54B1-D9EC-89B79A2F8679}"/>
                </a:ext>
              </a:extLst>
            </p:cNvPr>
            <p:cNvSpPr/>
            <p:nvPr/>
          </p:nvSpPr>
          <p:spPr>
            <a:xfrm flipV="1">
              <a:off x="4946920" y="3766428"/>
              <a:ext cx="538061" cy="948446"/>
            </a:xfrm>
            <a:custGeom>
              <a:avLst/>
              <a:gdLst>
                <a:gd name="connsiteX0" fmla="*/ -692 w 538061"/>
                <a:gd name="connsiteY0" fmla="*/ 474554 h 948446"/>
                <a:gd name="connsiteX1" fmla="*/ 2044 w 538061"/>
                <a:gd name="connsiteY1" fmla="*/ 2155 h 948446"/>
                <a:gd name="connsiteX2" fmla="*/ 269251 w 538061"/>
                <a:gd name="connsiteY2" fmla="*/ -581 h 948446"/>
                <a:gd name="connsiteX3" fmla="*/ 535546 w 538061"/>
                <a:gd name="connsiteY3" fmla="*/ -2405 h 948446"/>
                <a:gd name="connsiteX4" fmla="*/ 535546 w 538061"/>
                <a:gd name="connsiteY4" fmla="*/ 471818 h 948446"/>
                <a:gd name="connsiteX5" fmla="*/ 535546 w 538061"/>
                <a:gd name="connsiteY5" fmla="*/ 946042 h 948446"/>
                <a:gd name="connsiteX6" fmla="*/ 266515 w 538061"/>
                <a:gd name="connsiteY6" fmla="*/ 946042 h 948446"/>
                <a:gd name="connsiteX7" fmla="*/ -2516 w 538061"/>
                <a:gd name="connsiteY7" fmla="*/ 946042 h 948446"/>
                <a:gd name="connsiteX8" fmla="*/ -692 w 538061"/>
                <a:gd name="connsiteY8" fmla="*/ 474554 h 9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61" h="948446">
                  <a:moveTo>
                    <a:pt x="-692" y="474554"/>
                  </a:moveTo>
                  <a:lnTo>
                    <a:pt x="2044" y="2155"/>
                  </a:lnTo>
                  <a:lnTo>
                    <a:pt x="269251" y="-581"/>
                  </a:lnTo>
                  <a:lnTo>
                    <a:pt x="535546" y="-2405"/>
                  </a:lnTo>
                  <a:lnTo>
                    <a:pt x="535546" y="471818"/>
                  </a:lnTo>
                  <a:lnTo>
                    <a:pt x="535546" y="946042"/>
                  </a:lnTo>
                  <a:lnTo>
                    <a:pt x="266515" y="946042"/>
                  </a:lnTo>
                  <a:lnTo>
                    <a:pt x="-2516" y="946042"/>
                  </a:lnTo>
                  <a:lnTo>
                    <a:pt x="-692" y="474554"/>
                  </a:lnTo>
                  <a:close/>
                </a:path>
              </a:pathLst>
            </a:custGeom>
            <a:grpFill/>
            <a:ln w="912" cap="flat">
              <a:noFill/>
              <a:prstDash val="solid"/>
              <a:miter/>
            </a:ln>
          </p:spPr>
          <p:txBody>
            <a:bodyPr rtlCol="0" anchor="ctr"/>
            <a:lstStyle/>
            <a:p>
              <a:endParaRPr lang="en-US"/>
            </a:p>
          </p:txBody>
        </p:sp>
        <p:sp>
          <p:nvSpPr>
            <p:cNvPr id="27" name="Forma Livre: Forma 26">
              <a:extLst>
                <a:ext uri="{FF2B5EF4-FFF2-40B4-BE49-F238E27FC236}">
                  <a16:creationId xmlns:a16="http://schemas.microsoft.com/office/drawing/2014/main" id="{F2ECF07E-A58D-6EA2-8388-FCDCE46043F3}"/>
                </a:ext>
              </a:extLst>
            </p:cNvPr>
            <p:cNvSpPr/>
            <p:nvPr/>
          </p:nvSpPr>
          <p:spPr>
            <a:xfrm flipV="1">
              <a:off x="4034952" y="3903223"/>
              <a:ext cx="4122095" cy="1614183"/>
            </a:xfrm>
            <a:custGeom>
              <a:avLst/>
              <a:gdLst>
                <a:gd name="connsiteX0" fmla="*/ 264735 w 4122095"/>
                <a:gd name="connsiteY0" fmla="*/ 1595018 h 1614183"/>
                <a:gd name="connsiteX1" fmla="*/ 151651 w 4122095"/>
                <a:gd name="connsiteY1" fmla="*/ 1453663 h 1614183"/>
                <a:gd name="connsiteX2" fmla="*/ -3384 w 4122095"/>
                <a:gd name="connsiteY2" fmla="*/ 192411 h 1614183"/>
                <a:gd name="connsiteX3" fmla="*/ 116996 w 4122095"/>
                <a:gd name="connsiteY3" fmla="*/ 12753 h 1614183"/>
                <a:gd name="connsiteX4" fmla="*/ 2057664 w 4122095"/>
                <a:gd name="connsiteY4" fmla="*/ -1839 h 1614183"/>
                <a:gd name="connsiteX5" fmla="*/ 3998332 w 4122095"/>
                <a:gd name="connsiteY5" fmla="*/ 12753 h 1614183"/>
                <a:gd name="connsiteX6" fmla="*/ 4118712 w 4122095"/>
                <a:gd name="connsiteY6" fmla="*/ 192411 h 1614183"/>
                <a:gd name="connsiteX7" fmla="*/ 3955470 w 4122095"/>
                <a:gd name="connsiteY7" fmla="*/ 1485582 h 1614183"/>
                <a:gd name="connsiteX8" fmla="*/ 3849681 w 4122095"/>
                <a:gd name="connsiteY8" fmla="*/ 1595018 h 1614183"/>
                <a:gd name="connsiteX9" fmla="*/ 3578827 w 4122095"/>
                <a:gd name="connsiteY9" fmla="*/ 1612345 h 1614183"/>
                <a:gd name="connsiteX10" fmla="*/ 3343539 w 4122095"/>
                <a:gd name="connsiteY10" fmla="*/ 1612345 h 1614183"/>
                <a:gd name="connsiteX11" fmla="*/ 3343539 w 4122095"/>
                <a:gd name="connsiteY11" fmla="*/ 1548507 h 1614183"/>
                <a:gd name="connsiteX12" fmla="*/ 3343539 w 4122095"/>
                <a:gd name="connsiteY12" fmla="*/ 1484670 h 1614183"/>
                <a:gd name="connsiteX13" fmla="*/ 3494014 w 4122095"/>
                <a:gd name="connsiteY13" fmla="*/ 1484670 h 1614183"/>
                <a:gd name="connsiteX14" fmla="*/ 3644488 w 4122095"/>
                <a:gd name="connsiteY14" fmla="*/ 1475550 h 1614183"/>
                <a:gd name="connsiteX15" fmla="*/ 3726566 w 4122095"/>
                <a:gd name="connsiteY15" fmla="*/ 809813 h 1614183"/>
                <a:gd name="connsiteX16" fmla="*/ 3808643 w 4122095"/>
                <a:gd name="connsiteY16" fmla="*/ 139517 h 1614183"/>
                <a:gd name="connsiteX17" fmla="*/ 2057664 w 4122095"/>
                <a:gd name="connsiteY17" fmla="*/ 125837 h 1614183"/>
                <a:gd name="connsiteX18" fmla="*/ 306685 w 4122095"/>
                <a:gd name="connsiteY18" fmla="*/ 142252 h 1614183"/>
                <a:gd name="connsiteX19" fmla="*/ 388762 w 4122095"/>
                <a:gd name="connsiteY19" fmla="*/ 807989 h 1614183"/>
                <a:gd name="connsiteX20" fmla="*/ 470839 w 4122095"/>
                <a:gd name="connsiteY20" fmla="*/ 1470990 h 1614183"/>
                <a:gd name="connsiteX21" fmla="*/ 621314 w 4122095"/>
                <a:gd name="connsiteY21" fmla="*/ 1484670 h 1614183"/>
                <a:gd name="connsiteX22" fmla="*/ 771789 w 4122095"/>
                <a:gd name="connsiteY22" fmla="*/ 1484670 h 1614183"/>
                <a:gd name="connsiteX23" fmla="*/ 771789 w 4122095"/>
                <a:gd name="connsiteY23" fmla="*/ 1548507 h 1614183"/>
                <a:gd name="connsiteX24" fmla="*/ 771789 w 4122095"/>
                <a:gd name="connsiteY24" fmla="*/ 1612345 h 1614183"/>
                <a:gd name="connsiteX25" fmla="*/ 537413 w 4122095"/>
                <a:gd name="connsiteY25" fmla="*/ 1612345 h 1614183"/>
                <a:gd name="connsiteX26" fmla="*/ 264735 w 4122095"/>
                <a:gd name="connsiteY26" fmla="*/ 1595018 h 161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22095" h="1614183">
                  <a:moveTo>
                    <a:pt x="264735" y="1595018"/>
                  </a:moveTo>
                  <a:cubicBezTo>
                    <a:pt x="211840" y="1571307"/>
                    <a:pt x="163506" y="1511117"/>
                    <a:pt x="151651" y="1453663"/>
                  </a:cubicBezTo>
                  <a:cubicBezTo>
                    <a:pt x="136147" y="1381617"/>
                    <a:pt x="-3384" y="241657"/>
                    <a:pt x="-3384" y="192411"/>
                  </a:cubicBezTo>
                  <a:cubicBezTo>
                    <a:pt x="-2472" y="113981"/>
                    <a:pt x="44950" y="42848"/>
                    <a:pt x="116996" y="12753"/>
                  </a:cubicBezTo>
                  <a:cubicBezTo>
                    <a:pt x="147091" y="-15"/>
                    <a:pt x="355019" y="-1839"/>
                    <a:pt x="2057664" y="-1839"/>
                  </a:cubicBezTo>
                  <a:cubicBezTo>
                    <a:pt x="3760308" y="-1839"/>
                    <a:pt x="3968237" y="-15"/>
                    <a:pt x="3998332" y="12753"/>
                  </a:cubicBezTo>
                  <a:cubicBezTo>
                    <a:pt x="4072201" y="42848"/>
                    <a:pt x="4118712" y="113069"/>
                    <a:pt x="4118712" y="192411"/>
                  </a:cubicBezTo>
                  <a:cubicBezTo>
                    <a:pt x="4118712" y="256248"/>
                    <a:pt x="3968237" y="1454575"/>
                    <a:pt x="3955470" y="1485582"/>
                  </a:cubicBezTo>
                  <a:cubicBezTo>
                    <a:pt x="3941790" y="1523884"/>
                    <a:pt x="3889808" y="1576778"/>
                    <a:pt x="3849681" y="1595018"/>
                  </a:cubicBezTo>
                  <a:cubicBezTo>
                    <a:pt x="3817762" y="1609609"/>
                    <a:pt x="3785844" y="1612345"/>
                    <a:pt x="3578827" y="1612345"/>
                  </a:cubicBezTo>
                  <a:lnTo>
                    <a:pt x="3343539" y="1612345"/>
                  </a:lnTo>
                  <a:lnTo>
                    <a:pt x="3343539" y="1548507"/>
                  </a:lnTo>
                  <a:lnTo>
                    <a:pt x="3343539" y="1484670"/>
                  </a:lnTo>
                  <a:lnTo>
                    <a:pt x="3494014" y="1484670"/>
                  </a:lnTo>
                  <a:cubicBezTo>
                    <a:pt x="3592506" y="1484670"/>
                    <a:pt x="3644488" y="1481022"/>
                    <a:pt x="3644488" y="1475550"/>
                  </a:cubicBezTo>
                  <a:cubicBezTo>
                    <a:pt x="3644488" y="1470078"/>
                    <a:pt x="3680967" y="1170041"/>
                    <a:pt x="3726566" y="809813"/>
                  </a:cubicBezTo>
                  <a:cubicBezTo>
                    <a:pt x="3771252" y="449586"/>
                    <a:pt x="3808643" y="147724"/>
                    <a:pt x="3808643" y="139517"/>
                  </a:cubicBezTo>
                  <a:cubicBezTo>
                    <a:pt x="3808643" y="127661"/>
                    <a:pt x="3631721" y="125837"/>
                    <a:pt x="2057664" y="125837"/>
                  </a:cubicBezTo>
                  <a:cubicBezTo>
                    <a:pt x="396058" y="125837"/>
                    <a:pt x="306685" y="126749"/>
                    <a:pt x="306685" y="142252"/>
                  </a:cubicBezTo>
                  <a:cubicBezTo>
                    <a:pt x="306685" y="150460"/>
                    <a:pt x="344076" y="450498"/>
                    <a:pt x="388762" y="807989"/>
                  </a:cubicBezTo>
                  <a:cubicBezTo>
                    <a:pt x="434361" y="1165481"/>
                    <a:pt x="470839" y="1463694"/>
                    <a:pt x="470839" y="1470990"/>
                  </a:cubicBezTo>
                  <a:cubicBezTo>
                    <a:pt x="470839" y="1482846"/>
                    <a:pt x="494551" y="1484670"/>
                    <a:pt x="621314" y="1484670"/>
                  </a:cubicBezTo>
                  <a:lnTo>
                    <a:pt x="771789" y="1484670"/>
                  </a:lnTo>
                  <a:lnTo>
                    <a:pt x="771789" y="1548507"/>
                  </a:lnTo>
                  <a:lnTo>
                    <a:pt x="771789" y="1612345"/>
                  </a:lnTo>
                  <a:lnTo>
                    <a:pt x="537413" y="1612345"/>
                  </a:lnTo>
                  <a:cubicBezTo>
                    <a:pt x="328572" y="1612345"/>
                    <a:pt x="297565" y="1609609"/>
                    <a:pt x="264735" y="1595018"/>
                  </a:cubicBezTo>
                  <a:close/>
                </a:path>
              </a:pathLst>
            </a:custGeom>
            <a:grpFill/>
            <a:ln w="912" cap="flat">
              <a:noFill/>
              <a:prstDash val="solid"/>
              <a:miter/>
            </a:ln>
          </p:spPr>
          <p:txBody>
            <a:bodyPr rtlCol="0" anchor="ctr"/>
            <a:lstStyle/>
            <a:p>
              <a:endParaRPr lang="en-US"/>
            </a:p>
          </p:txBody>
        </p:sp>
      </p:grpSp>
      <p:grpSp>
        <p:nvGrpSpPr>
          <p:cNvPr id="30" name="Gráfico 28">
            <a:extLst>
              <a:ext uri="{FF2B5EF4-FFF2-40B4-BE49-F238E27FC236}">
                <a16:creationId xmlns:a16="http://schemas.microsoft.com/office/drawing/2014/main" id="{4F4A1520-FD90-4353-BF65-03907F64CE8B}"/>
              </a:ext>
            </a:extLst>
          </p:cNvPr>
          <p:cNvGrpSpPr/>
          <p:nvPr/>
        </p:nvGrpSpPr>
        <p:grpSpPr>
          <a:xfrm>
            <a:off x="7465151" y="2726478"/>
            <a:ext cx="403279" cy="399696"/>
            <a:chOff x="4135268" y="1468268"/>
            <a:chExt cx="3920480" cy="3885647"/>
          </a:xfrm>
          <a:solidFill>
            <a:srgbClr val="117EA7"/>
          </a:solidFill>
        </p:grpSpPr>
        <p:sp>
          <p:nvSpPr>
            <p:cNvPr id="31" name="Forma Livre: Forma 30">
              <a:extLst>
                <a:ext uri="{FF2B5EF4-FFF2-40B4-BE49-F238E27FC236}">
                  <a16:creationId xmlns:a16="http://schemas.microsoft.com/office/drawing/2014/main" id="{F6FADFEA-F1C5-2856-C8D9-EBCD019FEC88}"/>
                </a:ext>
              </a:extLst>
            </p:cNvPr>
            <p:cNvSpPr/>
            <p:nvPr/>
          </p:nvSpPr>
          <p:spPr>
            <a:xfrm flipV="1">
              <a:off x="4135268" y="1468268"/>
              <a:ext cx="3920480" cy="3885647"/>
            </a:xfrm>
            <a:custGeom>
              <a:avLst/>
              <a:gdLst>
                <a:gd name="connsiteX0" fmla="*/ 154387 w 3920480"/>
                <a:gd name="connsiteY0" fmla="*/ 3724472 h 3885647"/>
                <a:gd name="connsiteX1" fmla="*/ -3384 w 3920480"/>
                <a:gd name="connsiteY1" fmla="*/ 3532958 h 3885647"/>
                <a:gd name="connsiteX2" fmla="*/ 115172 w 3920480"/>
                <a:gd name="connsiteY2" fmla="*/ 3468209 h 3885647"/>
                <a:gd name="connsiteX3" fmla="*/ 204545 w 3920480"/>
                <a:gd name="connsiteY3" fmla="*/ 3548462 h 3885647"/>
                <a:gd name="connsiteX4" fmla="*/ 270207 w 3920480"/>
                <a:gd name="connsiteY4" fmla="*/ 3612300 h 3885647"/>
                <a:gd name="connsiteX5" fmla="*/ 270207 w 3920480"/>
                <a:gd name="connsiteY5" fmla="*/ 1941574 h 3885647"/>
                <a:gd name="connsiteX6" fmla="*/ 270207 w 3920480"/>
                <a:gd name="connsiteY6" fmla="*/ 270849 h 3885647"/>
                <a:gd name="connsiteX7" fmla="*/ 1959172 w 3920480"/>
                <a:gd name="connsiteY7" fmla="*/ 270849 h 3885647"/>
                <a:gd name="connsiteX8" fmla="*/ 3648137 w 3920480"/>
                <a:gd name="connsiteY8" fmla="*/ 270849 h 3885647"/>
                <a:gd name="connsiteX9" fmla="*/ 3568796 w 3920480"/>
                <a:gd name="connsiteY9" fmla="*/ 189683 h 3885647"/>
                <a:gd name="connsiteX10" fmla="*/ 3515901 w 3920480"/>
                <a:gd name="connsiteY10" fmla="*/ 23705 h 3885647"/>
                <a:gd name="connsiteX11" fmla="*/ 3774900 w 3920480"/>
                <a:gd name="connsiteY11" fmla="*/ 168708 h 3885647"/>
                <a:gd name="connsiteX12" fmla="*/ 3760309 w 3920480"/>
                <a:gd name="connsiteY12" fmla="*/ 542615 h 3885647"/>
                <a:gd name="connsiteX13" fmla="*/ 3566972 w 3920480"/>
                <a:gd name="connsiteY13" fmla="*/ 701297 h 3885647"/>
                <a:gd name="connsiteX14" fmla="*/ 3489454 w 3920480"/>
                <a:gd name="connsiteY14" fmla="*/ 624692 h 3885647"/>
                <a:gd name="connsiteX15" fmla="*/ 3566972 w 3920480"/>
                <a:gd name="connsiteY15" fmla="*/ 517992 h 3885647"/>
                <a:gd name="connsiteX16" fmla="*/ 3644489 w 3920480"/>
                <a:gd name="connsiteY16" fmla="*/ 432267 h 3885647"/>
                <a:gd name="connsiteX17" fmla="*/ 2034865 w 3920480"/>
                <a:gd name="connsiteY17" fmla="*/ 425883 h 3885647"/>
                <a:gd name="connsiteX18" fmla="*/ 425242 w 3920480"/>
                <a:gd name="connsiteY18" fmla="*/ 425883 h 3885647"/>
                <a:gd name="connsiteX19" fmla="*/ 425242 w 3920480"/>
                <a:gd name="connsiteY19" fmla="*/ 2019091 h 3885647"/>
                <a:gd name="connsiteX20" fmla="*/ 425242 w 3920480"/>
                <a:gd name="connsiteY20" fmla="*/ 3613212 h 3885647"/>
                <a:gd name="connsiteX21" fmla="*/ 496375 w 3920480"/>
                <a:gd name="connsiteY21" fmla="*/ 3542990 h 3885647"/>
                <a:gd name="connsiteX22" fmla="*/ 586660 w 3920480"/>
                <a:gd name="connsiteY22" fmla="*/ 3463649 h 3885647"/>
                <a:gd name="connsiteX23" fmla="*/ 698832 w 3920480"/>
                <a:gd name="connsiteY23" fmla="*/ 3532958 h 3885647"/>
                <a:gd name="connsiteX24" fmla="*/ 541061 w 3920480"/>
                <a:gd name="connsiteY24" fmla="*/ 3724472 h 3885647"/>
                <a:gd name="connsiteX25" fmla="*/ 347724 w 3920480"/>
                <a:gd name="connsiteY25" fmla="*/ 3882242 h 3885647"/>
                <a:gd name="connsiteX26" fmla="*/ 154387 w 3920480"/>
                <a:gd name="connsiteY26" fmla="*/ 3724472 h 388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20480" h="3885647">
                  <a:moveTo>
                    <a:pt x="154387" y="3724472"/>
                  </a:moveTo>
                  <a:cubicBezTo>
                    <a:pt x="5736" y="3576733"/>
                    <a:pt x="-3384" y="3564877"/>
                    <a:pt x="-3384" y="3532958"/>
                  </a:cubicBezTo>
                  <a:cubicBezTo>
                    <a:pt x="-3384" y="3468209"/>
                    <a:pt x="61366" y="3432642"/>
                    <a:pt x="115172" y="3468209"/>
                  </a:cubicBezTo>
                  <a:cubicBezTo>
                    <a:pt x="127940" y="3476416"/>
                    <a:pt x="168066" y="3512895"/>
                    <a:pt x="204545" y="3548462"/>
                  </a:cubicBezTo>
                  <a:lnTo>
                    <a:pt x="270207" y="3612300"/>
                  </a:lnTo>
                  <a:lnTo>
                    <a:pt x="270207" y="1941574"/>
                  </a:lnTo>
                  <a:lnTo>
                    <a:pt x="270207" y="270849"/>
                  </a:lnTo>
                  <a:lnTo>
                    <a:pt x="1959172" y="270849"/>
                  </a:lnTo>
                  <a:lnTo>
                    <a:pt x="3648137" y="270849"/>
                  </a:lnTo>
                  <a:lnTo>
                    <a:pt x="3568796" y="189683"/>
                  </a:lnTo>
                  <a:cubicBezTo>
                    <a:pt x="3476687" y="96663"/>
                    <a:pt x="3469391" y="71128"/>
                    <a:pt x="3515901" y="23705"/>
                  </a:cubicBezTo>
                  <a:cubicBezTo>
                    <a:pt x="3568796" y="-29189"/>
                    <a:pt x="3592507" y="-16421"/>
                    <a:pt x="3774900" y="168708"/>
                  </a:cubicBezTo>
                  <a:cubicBezTo>
                    <a:pt x="3966414" y="362957"/>
                    <a:pt x="3967326" y="333774"/>
                    <a:pt x="3760309" y="542615"/>
                  </a:cubicBezTo>
                  <a:cubicBezTo>
                    <a:pt x="3609834" y="694002"/>
                    <a:pt x="3600714" y="701297"/>
                    <a:pt x="3566972" y="701297"/>
                  </a:cubicBezTo>
                  <a:cubicBezTo>
                    <a:pt x="3523197" y="701297"/>
                    <a:pt x="3489454" y="667555"/>
                    <a:pt x="3489454" y="624692"/>
                  </a:cubicBezTo>
                  <a:cubicBezTo>
                    <a:pt x="3489454" y="601893"/>
                    <a:pt x="3504046" y="581830"/>
                    <a:pt x="3566972" y="517992"/>
                  </a:cubicBezTo>
                  <a:cubicBezTo>
                    <a:pt x="3609834" y="474217"/>
                    <a:pt x="3644489" y="435915"/>
                    <a:pt x="3644489" y="432267"/>
                  </a:cubicBezTo>
                  <a:cubicBezTo>
                    <a:pt x="3644489" y="428619"/>
                    <a:pt x="2920386" y="425883"/>
                    <a:pt x="2034865" y="425883"/>
                  </a:cubicBezTo>
                  <a:lnTo>
                    <a:pt x="425242" y="425883"/>
                  </a:lnTo>
                  <a:lnTo>
                    <a:pt x="425242" y="2019091"/>
                  </a:lnTo>
                  <a:lnTo>
                    <a:pt x="425242" y="3613212"/>
                  </a:lnTo>
                  <a:lnTo>
                    <a:pt x="496375" y="3542990"/>
                  </a:lnTo>
                  <a:cubicBezTo>
                    <a:pt x="534678" y="3504687"/>
                    <a:pt x="575716" y="3469121"/>
                    <a:pt x="586660" y="3463649"/>
                  </a:cubicBezTo>
                  <a:cubicBezTo>
                    <a:pt x="641378" y="3436290"/>
                    <a:pt x="698832" y="3471857"/>
                    <a:pt x="698832" y="3532958"/>
                  </a:cubicBezTo>
                  <a:cubicBezTo>
                    <a:pt x="698832" y="3564877"/>
                    <a:pt x="689712" y="3576733"/>
                    <a:pt x="541061" y="3724472"/>
                  </a:cubicBezTo>
                  <a:cubicBezTo>
                    <a:pt x="390587" y="3874947"/>
                    <a:pt x="382379" y="3882242"/>
                    <a:pt x="347724" y="3882242"/>
                  </a:cubicBezTo>
                  <a:cubicBezTo>
                    <a:pt x="313069" y="3882242"/>
                    <a:pt x="304862" y="3874947"/>
                    <a:pt x="154387" y="3724472"/>
                  </a:cubicBezTo>
                  <a:close/>
                </a:path>
              </a:pathLst>
            </a:custGeom>
            <a:grpFill/>
            <a:ln w="912" cap="flat">
              <a:noFill/>
              <a:prstDash val="solid"/>
              <a:miter/>
            </a:ln>
          </p:spPr>
          <p:txBody>
            <a:bodyPr rtlCol="0" anchor="ctr"/>
            <a:lstStyle/>
            <a:p>
              <a:endParaRPr lang="en-US"/>
            </a:p>
          </p:txBody>
        </p:sp>
        <p:sp>
          <p:nvSpPr>
            <p:cNvPr id="32" name="Forma Livre: Forma 31">
              <a:extLst>
                <a:ext uri="{FF2B5EF4-FFF2-40B4-BE49-F238E27FC236}">
                  <a16:creationId xmlns:a16="http://schemas.microsoft.com/office/drawing/2014/main" id="{0848C2D1-9140-02BC-4A6A-23F9A4166BE0}"/>
                </a:ext>
              </a:extLst>
            </p:cNvPr>
            <p:cNvSpPr/>
            <p:nvPr/>
          </p:nvSpPr>
          <p:spPr>
            <a:xfrm flipV="1">
              <a:off x="6528644" y="1978970"/>
              <a:ext cx="547269" cy="545939"/>
            </a:xfrm>
            <a:custGeom>
              <a:avLst/>
              <a:gdLst>
                <a:gd name="connsiteX0" fmla="*/ 215332 w 547269"/>
                <a:gd name="connsiteY0" fmla="*/ 518336 h 545939"/>
                <a:gd name="connsiteX1" fmla="*/ 192533 w 547269"/>
                <a:gd name="connsiteY1" fmla="*/ 422580 h 545939"/>
                <a:gd name="connsiteX2" fmla="*/ 192533 w 547269"/>
                <a:gd name="connsiteY2" fmla="*/ 349622 h 545939"/>
                <a:gd name="connsiteX3" fmla="*/ 128695 w 547269"/>
                <a:gd name="connsiteY3" fmla="*/ 349622 h 545939"/>
                <a:gd name="connsiteX4" fmla="*/ 38410 w 547269"/>
                <a:gd name="connsiteY4" fmla="*/ 335943 h 545939"/>
                <a:gd name="connsiteX5" fmla="*/ -805 w 547269"/>
                <a:gd name="connsiteY5" fmla="*/ 248394 h 545939"/>
                <a:gd name="connsiteX6" fmla="*/ 115015 w 547269"/>
                <a:gd name="connsiteY6" fmla="*/ 192764 h 545939"/>
                <a:gd name="connsiteX7" fmla="*/ 187973 w 547269"/>
                <a:gd name="connsiteY7" fmla="*/ 190028 h 545939"/>
                <a:gd name="connsiteX8" fmla="*/ 190709 w 547269"/>
                <a:gd name="connsiteY8" fmla="*/ 115246 h 545939"/>
                <a:gd name="connsiteX9" fmla="*/ 220804 w 547269"/>
                <a:gd name="connsiteY9" fmla="*/ 17666 h 545939"/>
                <a:gd name="connsiteX10" fmla="*/ 317472 w 547269"/>
                <a:gd name="connsiteY10" fmla="*/ 15842 h 545939"/>
                <a:gd name="connsiteX11" fmla="*/ 347567 w 547269"/>
                <a:gd name="connsiteY11" fmla="*/ 114334 h 545939"/>
                <a:gd name="connsiteX12" fmla="*/ 352127 w 547269"/>
                <a:gd name="connsiteY12" fmla="*/ 190028 h 545939"/>
                <a:gd name="connsiteX13" fmla="*/ 425085 w 547269"/>
                <a:gd name="connsiteY13" fmla="*/ 192764 h 545939"/>
                <a:gd name="connsiteX14" fmla="*/ 539993 w 547269"/>
                <a:gd name="connsiteY14" fmla="*/ 246570 h 545939"/>
                <a:gd name="connsiteX15" fmla="*/ 501690 w 547269"/>
                <a:gd name="connsiteY15" fmla="*/ 335943 h 545939"/>
                <a:gd name="connsiteX16" fmla="*/ 411405 w 547269"/>
                <a:gd name="connsiteY16" fmla="*/ 349622 h 545939"/>
                <a:gd name="connsiteX17" fmla="*/ 347567 w 547269"/>
                <a:gd name="connsiteY17" fmla="*/ 349622 h 545939"/>
                <a:gd name="connsiteX18" fmla="*/ 347567 w 547269"/>
                <a:gd name="connsiteY18" fmla="*/ 422580 h 545939"/>
                <a:gd name="connsiteX19" fmla="*/ 324768 w 547269"/>
                <a:gd name="connsiteY19" fmla="*/ 518336 h 545939"/>
                <a:gd name="connsiteX20" fmla="*/ 270050 w 547269"/>
                <a:gd name="connsiteY20" fmla="*/ 541135 h 545939"/>
                <a:gd name="connsiteX21" fmla="*/ 215332 w 547269"/>
                <a:gd name="connsiteY21" fmla="*/ 518336 h 54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269" h="545939">
                  <a:moveTo>
                    <a:pt x="215332" y="518336"/>
                  </a:moveTo>
                  <a:cubicBezTo>
                    <a:pt x="195269" y="498273"/>
                    <a:pt x="192533" y="489153"/>
                    <a:pt x="192533" y="422580"/>
                  </a:cubicBezTo>
                  <a:lnTo>
                    <a:pt x="192533" y="349622"/>
                  </a:lnTo>
                  <a:lnTo>
                    <a:pt x="128695" y="349622"/>
                  </a:lnTo>
                  <a:cubicBezTo>
                    <a:pt x="89480" y="349622"/>
                    <a:pt x="53913" y="344150"/>
                    <a:pt x="38410" y="335943"/>
                  </a:cubicBezTo>
                  <a:cubicBezTo>
                    <a:pt x="5579" y="319527"/>
                    <a:pt x="-11748" y="279401"/>
                    <a:pt x="-805" y="248394"/>
                  </a:cubicBezTo>
                  <a:cubicBezTo>
                    <a:pt x="15611" y="206443"/>
                    <a:pt x="37498" y="195499"/>
                    <a:pt x="115015" y="192764"/>
                  </a:cubicBezTo>
                  <a:lnTo>
                    <a:pt x="187973" y="190028"/>
                  </a:lnTo>
                  <a:lnTo>
                    <a:pt x="190709" y="115246"/>
                  </a:lnTo>
                  <a:cubicBezTo>
                    <a:pt x="193445" y="45025"/>
                    <a:pt x="194357" y="39553"/>
                    <a:pt x="220804" y="17666"/>
                  </a:cubicBezTo>
                  <a:cubicBezTo>
                    <a:pt x="255458" y="-11517"/>
                    <a:pt x="284641" y="-12429"/>
                    <a:pt x="317472" y="15842"/>
                  </a:cubicBezTo>
                  <a:cubicBezTo>
                    <a:pt x="341183" y="35905"/>
                    <a:pt x="343007" y="45025"/>
                    <a:pt x="347567" y="114334"/>
                  </a:cubicBezTo>
                  <a:lnTo>
                    <a:pt x="352127" y="190028"/>
                  </a:lnTo>
                  <a:lnTo>
                    <a:pt x="425085" y="192764"/>
                  </a:lnTo>
                  <a:cubicBezTo>
                    <a:pt x="501690" y="195499"/>
                    <a:pt x="524489" y="206443"/>
                    <a:pt x="539993" y="246570"/>
                  </a:cubicBezTo>
                  <a:cubicBezTo>
                    <a:pt x="550936" y="275753"/>
                    <a:pt x="532697" y="320439"/>
                    <a:pt x="501690" y="335943"/>
                  </a:cubicBezTo>
                  <a:cubicBezTo>
                    <a:pt x="486186" y="344150"/>
                    <a:pt x="450620" y="349622"/>
                    <a:pt x="411405" y="349622"/>
                  </a:cubicBezTo>
                  <a:lnTo>
                    <a:pt x="347567" y="349622"/>
                  </a:lnTo>
                  <a:lnTo>
                    <a:pt x="347567" y="422580"/>
                  </a:lnTo>
                  <a:cubicBezTo>
                    <a:pt x="347567" y="489153"/>
                    <a:pt x="344831" y="498273"/>
                    <a:pt x="324768" y="518336"/>
                  </a:cubicBezTo>
                  <a:cubicBezTo>
                    <a:pt x="310177" y="533840"/>
                    <a:pt x="292849" y="541135"/>
                    <a:pt x="270050" y="541135"/>
                  </a:cubicBezTo>
                  <a:cubicBezTo>
                    <a:pt x="247251" y="541135"/>
                    <a:pt x="229923" y="533840"/>
                    <a:pt x="215332" y="518336"/>
                  </a:cubicBezTo>
                  <a:close/>
                </a:path>
              </a:pathLst>
            </a:custGeom>
            <a:grpFill/>
            <a:ln w="912" cap="flat">
              <a:noFill/>
              <a:prstDash val="solid"/>
              <a:miter/>
            </a:ln>
          </p:spPr>
          <p:txBody>
            <a:bodyPr rtlCol="0" anchor="ctr"/>
            <a:lstStyle/>
            <a:p>
              <a:endParaRPr lang="en-US"/>
            </a:p>
          </p:txBody>
        </p:sp>
        <p:sp>
          <p:nvSpPr>
            <p:cNvPr id="33" name="Forma Livre: Forma 32">
              <a:extLst>
                <a:ext uri="{FF2B5EF4-FFF2-40B4-BE49-F238E27FC236}">
                  <a16:creationId xmlns:a16="http://schemas.microsoft.com/office/drawing/2014/main" id="{4EDEFF4E-2EB3-DB03-372D-43DAD7F7CF3D}"/>
                </a:ext>
              </a:extLst>
            </p:cNvPr>
            <p:cNvSpPr/>
            <p:nvPr/>
          </p:nvSpPr>
          <p:spPr>
            <a:xfrm flipV="1">
              <a:off x="4881932" y="2608362"/>
              <a:ext cx="545268" cy="546492"/>
            </a:xfrm>
            <a:custGeom>
              <a:avLst/>
              <a:gdLst>
                <a:gd name="connsiteX0" fmla="*/ 216655 w 545268"/>
                <a:gd name="connsiteY0" fmla="*/ 525255 h 546492"/>
                <a:gd name="connsiteX1" fmla="*/ 191120 w 545268"/>
                <a:gd name="connsiteY1" fmla="*/ 429498 h 546492"/>
                <a:gd name="connsiteX2" fmla="*/ 188384 w 545268"/>
                <a:gd name="connsiteY2" fmla="*/ 351069 h 546492"/>
                <a:gd name="connsiteX3" fmla="*/ 124547 w 545268"/>
                <a:gd name="connsiteY3" fmla="*/ 351069 h 546492"/>
                <a:gd name="connsiteX4" fmla="*/ 4167 w 545268"/>
                <a:gd name="connsiteY4" fmla="*/ 310030 h 546492"/>
                <a:gd name="connsiteX5" fmla="*/ 22406 w 545268"/>
                <a:gd name="connsiteY5" fmla="*/ 215186 h 546492"/>
                <a:gd name="connsiteX6" fmla="*/ 118163 w 545268"/>
                <a:gd name="connsiteY6" fmla="*/ 196034 h 546492"/>
                <a:gd name="connsiteX7" fmla="*/ 190208 w 545268"/>
                <a:gd name="connsiteY7" fmla="*/ 196034 h 546492"/>
                <a:gd name="connsiteX8" fmla="*/ 190208 w 545268"/>
                <a:gd name="connsiteY8" fmla="*/ 122165 h 546492"/>
                <a:gd name="connsiteX9" fmla="*/ 216655 w 545268"/>
                <a:gd name="connsiteY9" fmla="*/ 21848 h 546492"/>
                <a:gd name="connsiteX10" fmla="*/ 302380 w 545268"/>
                <a:gd name="connsiteY10" fmla="*/ 5433 h 546492"/>
                <a:gd name="connsiteX11" fmla="*/ 347067 w 545268"/>
                <a:gd name="connsiteY11" fmla="*/ 123077 h 546492"/>
                <a:gd name="connsiteX12" fmla="*/ 349803 w 545268"/>
                <a:gd name="connsiteY12" fmla="*/ 191474 h 546492"/>
                <a:gd name="connsiteX13" fmla="*/ 418200 w 545268"/>
                <a:gd name="connsiteY13" fmla="*/ 194210 h 546492"/>
                <a:gd name="connsiteX14" fmla="*/ 536756 w 545268"/>
                <a:gd name="connsiteY14" fmla="*/ 241633 h 546492"/>
                <a:gd name="connsiteX15" fmla="*/ 512133 w 545268"/>
                <a:gd name="connsiteY15" fmla="*/ 332829 h 546492"/>
                <a:gd name="connsiteX16" fmla="*/ 417288 w 545268"/>
                <a:gd name="connsiteY16" fmla="*/ 351069 h 546492"/>
                <a:gd name="connsiteX17" fmla="*/ 345243 w 545268"/>
                <a:gd name="connsiteY17" fmla="*/ 351069 h 546492"/>
                <a:gd name="connsiteX18" fmla="*/ 345243 w 545268"/>
                <a:gd name="connsiteY18" fmla="*/ 424026 h 546492"/>
                <a:gd name="connsiteX19" fmla="*/ 322444 w 545268"/>
                <a:gd name="connsiteY19" fmla="*/ 519783 h 546492"/>
                <a:gd name="connsiteX20" fmla="*/ 216655 w 545268"/>
                <a:gd name="connsiteY20" fmla="*/ 525255 h 54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268" h="546492">
                  <a:moveTo>
                    <a:pt x="216655" y="525255"/>
                  </a:moveTo>
                  <a:cubicBezTo>
                    <a:pt x="197504" y="509751"/>
                    <a:pt x="194768" y="498808"/>
                    <a:pt x="191120" y="429498"/>
                  </a:cubicBezTo>
                  <a:lnTo>
                    <a:pt x="188384" y="351069"/>
                  </a:lnTo>
                  <a:lnTo>
                    <a:pt x="124547" y="351069"/>
                  </a:lnTo>
                  <a:cubicBezTo>
                    <a:pt x="58885" y="351069"/>
                    <a:pt x="14198" y="335565"/>
                    <a:pt x="4167" y="310030"/>
                  </a:cubicBezTo>
                  <a:cubicBezTo>
                    <a:pt x="-9513" y="274464"/>
                    <a:pt x="-1305" y="234337"/>
                    <a:pt x="22406" y="215186"/>
                  </a:cubicBezTo>
                  <a:cubicBezTo>
                    <a:pt x="42470" y="199682"/>
                    <a:pt x="59797" y="196034"/>
                    <a:pt x="118163" y="196034"/>
                  </a:cubicBezTo>
                  <a:lnTo>
                    <a:pt x="190208" y="196034"/>
                  </a:lnTo>
                  <a:lnTo>
                    <a:pt x="190208" y="122165"/>
                  </a:lnTo>
                  <a:cubicBezTo>
                    <a:pt x="190208" y="52855"/>
                    <a:pt x="192032" y="47383"/>
                    <a:pt x="216655" y="21848"/>
                  </a:cubicBezTo>
                  <a:cubicBezTo>
                    <a:pt x="244926" y="-6423"/>
                    <a:pt x="266814" y="-10982"/>
                    <a:pt x="302380" y="5433"/>
                  </a:cubicBezTo>
                  <a:cubicBezTo>
                    <a:pt x="335211" y="20024"/>
                    <a:pt x="344331" y="45560"/>
                    <a:pt x="347067" y="123077"/>
                  </a:cubicBezTo>
                  <a:lnTo>
                    <a:pt x="349803" y="191474"/>
                  </a:lnTo>
                  <a:lnTo>
                    <a:pt x="418200" y="194210"/>
                  </a:lnTo>
                  <a:cubicBezTo>
                    <a:pt x="496630" y="196946"/>
                    <a:pt x="522165" y="206978"/>
                    <a:pt x="536756" y="241633"/>
                  </a:cubicBezTo>
                  <a:cubicBezTo>
                    <a:pt x="550436" y="274464"/>
                    <a:pt x="540404" y="310942"/>
                    <a:pt x="512133" y="332829"/>
                  </a:cubicBezTo>
                  <a:cubicBezTo>
                    <a:pt x="492982" y="347421"/>
                    <a:pt x="474742" y="351069"/>
                    <a:pt x="417288" y="351069"/>
                  </a:cubicBezTo>
                  <a:lnTo>
                    <a:pt x="345243" y="351069"/>
                  </a:lnTo>
                  <a:lnTo>
                    <a:pt x="345243" y="424026"/>
                  </a:lnTo>
                  <a:cubicBezTo>
                    <a:pt x="345243" y="490600"/>
                    <a:pt x="342507" y="499720"/>
                    <a:pt x="322444" y="519783"/>
                  </a:cubicBezTo>
                  <a:cubicBezTo>
                    <a:pt x="295085" y="548054"/>
                    <a:pt x="246750" y="549878"/>
                    <a:pt x="216655" y="525255"/>
                  </a:cubicBezTo>
                  <a:close/>
                </a:path>
              </a:pathLst>
            </a:custGeom>
            <a:grpFill/>
            <a:ln w="912" cap="flat">
              <a:noFill/>
              <a:prstDash val="solid"/>
              <a:miter/>
            </a:ln>
          </p:spPr>
          <p:txBody>
            <a:bodyPr rtlCol="0" anchor="ctr"/>
            <a:lstStyle/>
            <a:p>
              <a:endParaRPr lang="en-US"/>
            </a:p>
          </p:txBody>
        </p:sp>
        <p:sp>
          <p:nvSpPr>
            <p:cNvPr id="34" name="Forma Livre: Forma 33">
              <a:extLst>
                <a:ext uri="{FF2B5EF4-FFF2-40B4-BE49-F238E27FC236}">
                  <a16:creationId xmlns:a16="http://schemas.microsoft.com/office/drawing/2014/main" id="{1CFF0E4D-D593-3E8C-6475-74D51ECCCA5D}"/>
                </a:ext>
              </a:extLst>
            </p:cNvPr>
            <p:cNvSpPr/>
            <p:nvPr/>
          </p:nvSpPr>
          <p:spPr>
            <a:xfrm flipV="1">
              <a:off x="5940077" y="2918079"/>
              <a:ext cx="547272" cy="547648"/>
            </a:xfrm>
            <a:custGeom>
              <a:avLst/>
              <a:gdLst>
                <a:gd name="connsiteX0" fmla="*/ 218996 w 547272"/>
                <a:gd name="connsiteY0" fmla="*/ 521872 h 547648"/>
                <a:gd name="connsiteX1" fmla="*/ 189813 w 547272"/>
                <a:gd name="connsiteY1" fmla="*/ 421556 h 547648"/>
                <a:gd name="connsiteX2" fmla="*/ 187077 w 547272"/>
                <a:gd name="connsiteY2" fmla="*/ 343127 h 547648"/>
                <a:gd name="connsiteX3" fmla="*/ 115032 w 547272"/>
                <a:gd name="connsiteY3" fmla="*/ 343127 h 547648"/>
                <a:gd name="connsiteX4" fmla="*/ 20187 w 547272"/>
                <a:gd name="connsiteY4" fmla="*/ 320327 h 547648"/>
                <a:gd name="connsiteX5" fmla="*/ 25659 w 547272"/>
                <a:gd name="connsiteY5" fmla="*/ 211803 h 547648"/>
                <a:gd name="connsiteX6" fmla="*/ 120503 w 547272"/>
                <a:gd name="connsiteY6" fmla="*/ 188092 h 547648"/>
                <a:gd name="connsiteX7" fmla="*/ 187077 w 547272"/>
                <a:gd name="connsiteY7" fmla="*/ 188092 h 547648"/>
                <a:gd name="connsiteX8" fmla="*/ 189813 w 547272"/>
                <a:gd name="connsiteY8" fmla="*/ 116047 h 547648"/>
                <a:gd name="connsiteX9" fmla="*/ 215348 w 547272"/>
                <a:gd name="connsiteY9" fmla="*/ 20290 h 547648"/>
                <a:gd name="connsiteX10" fmla="*/ 322048 w 547272"/>
                <a:gd name="connsiteY10" fmla="*/ 17554 h 547648"/>
                <a:gd name="connsiteX11" fmla="*/ 351231 w 547272"/>
                <a:gd name="connsiteY11" fmla="*/ 112399 h 547648"/>
                <a:gd name="connsiteX12" fmla="*/ 354879 w 547272"/>
                <a:gd name="connsiteY12" fmla="*/ 186268 h 547648"/>
                <a:gd name="connsiteX13" fmla="*/ 427837 w 547272"/>
                <a:gd name="connsiteY13" fmla="*/ 189916 h 547648"/>
                <a:gd name="connsiteX14" fmla="*/ 522681 w 547272"/>
                <a:gd name="connsiteY14" fmla="*/ 218187 h 547648"/>
                <a:gd name="connsiteX15" fmla="*/ 521769 w 547272"/>
                <a:gd name="connsiteY15" fmla="*/ 320327 h 547648"/>
                <a:gd name="connsiteX16" fmla="*/ 426013 w 547272"/>
                <a:gd name="connsiteY16" fmla="*/ 343127 h 547648"/>
                <a:gd name="connsiteX17" fmla="*/ 353055 w 547272"/>
                <a:gd name="connsiteY17" fmla="*/ 343127 h 547648"/>
                <a:gd name="connsiteX18" fmla="*/ 353055 w 547272"/>
                <a:gd name="connsiteY18" fmla="*/ 402405 h 547648"/>
                <a:gd name="connsiteX19" fmla="*/ 340288 w 547272"/>
                <a:gd name="connsiteY19" fmla="*/ 493601 h 547648"/>
                <a:gd name="connsiteX20" fmla="*/ 218996 w 547272"/>
                <a:gd name="connsiteY20" fmla="*/ 521872 h 54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7272" h="547648">
                  <a:moveTo>
                    <a:pt x="218996" y="521872"/>
                  </a:moveTo>
                  <a:cubicBezTo>
                    <a:pt x="195285" y="500897"/>
                    <a:pt x="193461" y="493601"/>
                    <a:pt x="189813" y="421556"/>
                  </a:cubicBezTo>
                  <a:lnTo>
                    <a:pt x="187077" y="343127"/>
                  </a:lnTo>
                  <a:lnTo>
                    <a:pt x="115032" y="343127"/>
                  </a:lnTo>
                  <a:cubicBezTo>
                    <a:pt x="50282" y="343127"/>
                    <a:pt x="39338" y="340391"/>
                    <a:pt x="20187" y="320327"/>
                  </a:cubicBezTo>
                  <a:cubicBezTo>
                    <a:pt x="-13556" y="287497"/>
                    <a:pt x="-10820" y="241898"/>
                    <a:pt x="25659" y="211803"/>
                  </a:cubicBezTo>
                  <a:cubicBezTo>
                    <a:pt x="50282" y="190828"/>
                    <a:pt x="62137" y="188092"/>
                    <a:pt x="120503" y="188092"/>
                  </a:cubicBezTo>
                  <a:lnTo>
                    <a:pt x="187077" y="188092"/>
                  </a:lnTo>
                  <a:lnTo>
                    <a:pt x="189813" y="116047"/>
                  </a:lnTo>
                  <a:cubicBezTo>
                    <a:pt x="193461" y="54945"/>
                    <a:pt x="197109" y="40353"/>
                    <a:pt x="215348" y="20290"/>
                  </a:cubicBezTo>
                  <a:cubicBezTo>
                    <a:pt x="244531" y="-10717"/>
                    <a:pt x="288306" y="-11629"/>
                    <a:pt x="322048" y="17554"/>
                  </a:cubicBezTo>
                  <a:cubicBezTo>
                    <a:pt x="343936" y="36705"/>
                    <a:pt x="347583" y="46737"/>
                    <a:pt x="351231" y="112399"/>
                  </a:cubicBezTo>
                  <a:lnTo>
                    <a:pt x="354879" y="186268"/>
                  </a:lnTo>
                  <a:lnTo>
                    <a:pt x="427837" y="189916"/>
                  </a:lnTo>
                  <a:cubicBezTo>
                    <a:pt x="494410" y="192652"/>
                    <a:pt x="502618" y="195388"/>
                    <a:pt x="522681" y="218187"/>
                  </a:cubicBezTo>
                  <a:cubicBezTo>
                    <a:pt x="550952" y="251930"/>
                    <a:pt x="550952" y="292056"/>
                    <a:pt x="521769" y="320327"/>
                  </a:cubicBezTo>
                  <a:cubicBezTo>
                    <a:pt x="501706" y="340391"/>
                    <a:pt x="492586" y="343127"/>
                    <a:pt x="426013" y="343127"/>
                  </a:cubicBezTo>
                  <a:lnTo>
                    <a:pt x="353055" y="343127"/>
                  </a:lnTo>
                  <a:lnTo>
                    <a:pt x="353055" y="402405"/>
                  </a:lnTo>
                  <a:cubicBezTo>
                    <a:pt x="353055" y="435235"/>
                    <a:pt x="347583" y="476274"/>
                    <a:pt x="340288" y="493601"/>
                  </a:cubicBezTo>
                  <a:cubicBezTo>
                    <a:pt x="317488" y="547407"/>
                    <a:pt x="263682" y="560175"/>
                    <a:pt x="218996" y="521872"/>
                  </a:cubicBezTo>
                  <a:close/>
                </a:path>
              </a:pathLst>
            </a:custGeom>
            <a:grpFill/>
            <a:ln w="912" cap="flat">
              <a:noFill/>
              <a:prstDash val="solid"/>
              <a:miter/>
            </a:ln>
          </p:spPr>
          <p:txBody>
            <a:bodyPr rtlCol="0" anchor="ctr"/>
            <a:lstStyle/>
            <a:p>
              <a:endParaRPr lang="en-US"/>
            </a:p>
          </p:txBody>
        </p:sp>
        <p:sp>
          <p:nvSpPr>
            <p:cNvPr id="35" name="Forma Livre: Forma 34">
              <a:extLst>
                <a:ext uri="{FF2B5EF4-FFF2-40B4-BE49-F238E27FC236}">
                  <a16:creationId xmlns:a16="http://schemas.microsoft.com/office/drawing/2014/main" id="{C63F3EE9-0E72-CDB4-AAE3-B0DDE394F951}"/>
                </a:ext>
              </a:extLst>
            </p:cNvPr>
            <p:cNvSpPr/>
            <p:nvPr/>
          </p:nvSpPr>
          <p:spPr>
            <a:xfrm flipV="1">
              <a:off x="6882158" y="3429414"/>
              <a:ext cx="545314" cy="546766"/>
            </a:xfrm>
            <a:custGeom>
              <a:avLst/>
              <a:gdLst>
                <a:gd name="connsiteX0" fmla="*/ 220785 w 545314"/>
                <a:gd name="connsiteY0" fmla="*/ 526800 h 546766"/>
                <a:gd name="connsiteX1" fmla="*/ 194338 w 545314"/>
                <a:gd name="connsiteY1" fmla="*/ 428307 h 546766"/>
                <a:gd name="connsiteX2" fmla="*/ 189778 w 545314"/>
                <a:gd name="connsiteY2" fmla="*/ 348054 h 546766"/>
                <a:gd name="connsiteX3" fmla="*/ 110437 w 545314"/>
                <a:gd name="connsiteY3" fmla="*/ 343494 h 546766"/>
                <a:gd name="connsiteX4" fmla="*/ -2647 w 545314"/>
                <a:gd name="connsiteY4" fmla="*/ 278744 h 546766"/>
                <a:gd name="connsiteX5" fmla="*/ 14680 w 545314"/>
                <a:gd name="connsiteY5" fmla="*/ 219466 h 546766"/>
                <a:gd name="connsiteX6" fmla="*/ 115908 w 545314"/>
                <a:gd name="connsiteY6" fmla="*/ 189372 h 546766"/>
                <a:gd name="connsiteX7" fmla="*/ 194338 w 545314"/>
                <a:gd name="connsiteY7" fmla="*/ 186636 h 546766"/>
                <a:gd name="connsiteX8" fmla="*/ 194338 w 545314"/>
                <a:gd name="connsiteY8" fmla="*/ 114590 h 546766"/>
                <a:gd name="connsiteX9" fmla="*/ 217137 w 545314"/>
                <a:gd name="connsiteY9" fmla="*/ 19745 h 546766"/>
                <a:gd name="connsiteX10" fmla="*/ 269119 w 545314"/>
                <a:gd name="connsiteY10" fmla="*/ -3054 h 546766"/>
                <a:gd name="connsiteX11" fmla="*/ 349372 w 545314"/>
                <a:gd name="connsiteY11" fmla="*/ 123710 h 546766"/>
                <a:gd name="connsiteX12" fmla="*/ 349372 w 545314"/>
                <a:gd name="connsiteY12" fmla="*/ 188460 h 546766"/>
                <a:gd name="connsiteX13" fmla="*/ 414122 w 545314"/>
                <a:gd name="connsiteY13" fmla="*/ 188460 h 546766"/>
                <a:gd name="connsiteX14" fmla="*/ 540886 w 545314"/>
                <a:gd name="connsiteY14" fmla="*/ 271449 h 546766"/>
                <a:gd name="connsiteX15" fmla="*/ 424154 w 545314"/>
                <a:gd name="connsiteY15" fmla="*/ 343494 h 546766"/>
                <a:gd name="connsiteX16" fmla="*/ 349372 w 545314"/>
                <a:gd name="connsiteY16" fmla="*/ 343494 h 546766"/>
                <a:gd name="connsiteX17" fmla="*/ 349372 w 545314"/>
                <a:gd name="connsiteY17" fmla="*/ 417364 h 546766"/>
                <a:gd name="connsiteX18" fmla="*/ 322925 w 545314"/>
                <a:gd name="connsiteY18" fmla="*/ 517680 h 546766"/>
                <a:gd name="connsiteX19" fmla="*/ 220785 w 545314"/>
                <a:gd name="connsiteY19" fmla="*/ 526800 h 54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5314" h="546766">
                  <a:moveTo>
                    <a:pt x="220785" y="526800"/>
                  </a:moveTo>
                  <a:cubicBezTo>
                    <a:pt x="201633" y="511296"/>
                    <a:pt x="197986" y="499441"/>
                    <a:pt x="194338" y="428307"/>
                  </a:cubicBezTo>
                  <a:lnTo>
                    <a:pt x="189778" y="348054"/>
                  </a:lnTo>
                  <a:lnTo>
                    <a:pt x="110437" y="343494"/>
                  </a:lnTo>
                  <a:cubicBezTo>
                    <a:pt x="21064" y="338022"/>
                    <a:pt x="5560" y="328903"/>
                    <a:pt x="-2647" y="278744"/>
                  </a:cubicBezTo>
                  <a:cubicBezTo>
                    <a:pt x="-7207" y="252297"/>
                    <a:pt x="-3559" y="241354"/>
                    <a:pt x="14680" y="219466"/>
                  </a:cubicBezTo>
                  <a:cubicBezTo>
                    <a:pt x="36567" y="194843"/>
                    <a:pt x="42951" y="193019"/>
                    <a:pt x="115908" y="189372"/>
                  </a:cubicBezTo>
                  <a:lnTo>
                    <a:pt x="194338" y="186636"/>
                  </a:lnTo>
                  <a:lnTo>
                    <a:pt x="194338" y="114590"/>
                  </a:lnTo>
                  <a:cubicBezTo>
                    <a:pt x="194338" y="49840"/>
                    <a:pt x="197074" y="38897"/>
                    <a:pt x="217137" y="19745"/>
                  </a:cubicBezTo>
                  <a:cubicBezTo>
                    <a:pt x="231728" y="4242"/>
                    <a:pt x="249056" y="-3054"/>
                    <a:pt x="269119" y="-3054"/>
                  </a:cubicBezTo>
                  <a:cubicBezTo>
                    <a:pt x="327485" y="-2142"/>
                    <a:pt x="349372" y="32513"/>
                    <a:pt x="349372" y="123710"/>
                  </a:cubicBezTo>
                  <a:lnTo>
                    <a:pt x="349372" y="188460"/>
                  </a:lnTo>
                  <a:lnTo>
                    <a:pt x="414122" y="188460"/>
                  </a:lnTo>
                  <a:cubicBezTo>
                    <a:pt x="506231" y="188460"/>
                    <a:pt x="539974" y="210347"/>
                    <a:pt x="540886" y="271449"/>
                  </a:cubicBezTo>
                  <a:cubicBezTo>
                    <a:pt x="540886" y="326167"/>
                    <a:pt x="513526" y="343494"/>
                    <a:pt x="424154" y="343494"/>
                  </a:cubicBezTo>
                  <a:lnTo>
                    <a:pt x="349372" y="343494"/>
                  </a:lnTo>
                  <a:lnTo>
                    <a:pt x="349372" y="417364"/>
                  </a:lnTo>
                  <a:cubicBezTo>
                    <a:pt x="349372" y="486673"/>
                    <a:pt x="347548" y="492145"/>
                    <a:pt x="322925" y="517680"/>
                  </a:cubicBezTo>
                  <a:cubicBezTo>
                    <a:pt x="291006" y="548687"/>
                    <a:pt x="252704" y="552335"/>
                    <a:pt x="220785" y="526800"/>
                  </a:cubicBezTo>
                  <a:close/>
                </a:path>
              </a:pathLst>
            </a:custGeom>
            <a:grpFill/>
            <a:ln w="912" cap="flat">
              <a:noFill/>
              <a:prstDash val="solid"/>
              <a:miter/>
            </a:ln>
          </p:spPr>
          <p:txBody>
            <a:bodyPr rtlCol="0" anchor="ctr"/>
            <a:lstStyle/>
            <a:p>
              <a:endParaRPr lang="en-US"/>
            </a:p>
          </p:txBody>
        </p:sp>
        <p:sp>
          <p:nvSpPr>
            <p:cNvPr id="36" name="Forma Livre: Forma 35">
              <a:extLst>
                <a:ext uri="{FF2B5EF4-FFF2-40B4-BE49-F238E27FC236}">
                  <a16:creationId xmlns:a16="http://schemas.microsoft.com/office/drawing/2014/main" id="{6740F290-79B9-0B3C-776E-E242B6B73204}"/>
                </a:ext>
              </a:extLst>
            </p:cNvPr>
            <p:cNvSpPr/>
            <p:nvPr/>
          </p:nvSpPr>
          <p:spPr>
            <a:xfrm flipV="1">
              <a:off x="4764660" y="4140736"/>
              <a:ext cx="546492" cy="544637"/>
            </a:xfrm>
            <a:custGeom>
              <a:avLst/>
              <a:gdLst>
                <a:gd name="connsiteX0" fmla="*/ 227343 w 546492"/>
                <a:gd name="connsiteY0" fmla="*/ 536458 h 544637"/>
                <a:gd name="connsiteX1" fmla="*/ 189040 w 546492"/>
                <a:gd name="connsiteY1" fmla="*/ 416990 h 544637"/>
                <a:gd name="connsiteX2" fmla="*/ 189040 w 546492"/>
                <a:gd name="connsiteY2" fmla="*/ 353152 h 544637"/>
                <a:gd name="connsiteX3" fmla="*/ 110611 w 546492"/>
                <a:gd name="connsiteY3" fmla="*/ 350416 h 544637"/>
                <a:gd name="connsiteX4" fmla="*/ 14854 w 546492"/>
                <a:gd name="connsiteY4" fmla="*/ 324881 h 544637"/>
                <a:gd name="connsiteX5" fmla="*/ 20326 w 546492"/>
                <a:gd name="connsiteY5" fmla="*/ 219093 h 544637"/>
                <a:gd name="connsiteX6" fmla="*/ 116082 w 546492"/>
                <a:gd name="connsiteY6" fmla="*/ 196294 h 544637"/>
                <a:gd name="connsiteX7" fmla="*/ 189040 w 546492"/>
                <a:gd name="connsiteY7" fmla="*/ 196294 h 544637"/>
                <a:gd name="connsiteX8" fmla="*/ 189040 w 546492"/>
                <a:gd name="connsiteY8" fmla="*/ 130632 h 544637"/>
                <a:gd name="connsiteX9" fmla="*/ 200895 w 546492"/>
                <a:gd name="connsiteY9" fmla="*/ 41259 h 544637"/>
                <a:gd name="connsiteX10" fmla="*/ 285708 w 546492"/>
                <a:gd name="connsiteY10" fmla="*/ -691 h 544637"/>
                <a:gd name="connsiteX11" fmla="*/ 344074 w 546492"/>
                <a:gd name="connsiteY11" fmla="*/ 116952 h 544637"/>
                <a:gd name="connsiteX12" fmla="*/ 348634 w 546492"/>
                <a:gd name="connsiteY12" fmla="*/ 191734 h 544637"/>
                <a:gd name="connsiteX13" fmla="*/ 417032 w 546492"/>
                <a:gd name="connsiteY13" fmla="*/ 194470 h 544637"/>
                <a:gd name="connsiteX14" fmla="*/ 534676 w 546492"/>
                <a:gd name="connsiteY14" fmla="*/ 239156 h 544637"/>
                <a:gd name="connsiteX15" fmla="*/ 518260 w 546492"/>
                <a:gd name="connsiteY15" fmla="*/ 324881 h 544637"/>
                <a:gd name="connsiteX16" fmla="*/ 417944 w 546492"/>
                <a:gd name="connsiteY16" fmla="*/ 351328 h 544637"/>
                <a:gd name="connsiteX17" fmla="*/ 344074 w 546492"/>
                <a:gd name="connsiteY17" fmla="*/ 351328 h 544637"/>
                <a:gd name="connsiteX18" fmla="*/ 344074 w 546492"/>
                <a:gd name="connsiteY18" fmla="*/ 427022 h 544637"/>
                <a:gd name="connsiteX19" fmla="*/ 323099 w 546492"/>
                <a:gd name="connsiteY19" fmla="*/ 522778 h 544637"/>
                <a:gd name="connsiteX20" fmla="*/ 227343 w 546492"/>
                <a:gd name="connsiteY20" fmla="*/ 536458 h 54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6492" h="544637">
                  <a:moveTo>
                    <a:pt x="227343" y="536458"/>
                  </a:moveTo>
                  <a:cubicBezTo>
                    <a:pt x="204543" y="527338"/>
                    <a:pt x="189040" y="479916"/>
                    <a:pt x="189040" y="416990"/>
                  </a:cubicBezTo>
                  <a:lnTo>
                    <a:pt x="189040" y="353152"/>
                  </a:lnTo>
                  <a:lnTo>
                    <a:pt x="110611" y="350416"/>
                  </a:lnTo>
                  <a:cubicBezTo>
                    <a:pt x="41301" y="346768"/>
                    <a:pt x="30357" y="344032"/>
                    <a:pt x="14854" y="324881"/>
                  </a:cubicBezTo>
                  <a:cubicBezTo>
                    <a:pt x="-9769" y="294786"/>
                    <a:pt x="-7945" y="246452"/>
                    <a:pt x="20326" y="219093"/>
                  </a:cubicBezTo>
                  <a:cubicBezTo>
                    <a:pt x="40389" y="199030"/>
                    <a:pt x="49509" y="196294"/>
                    <a:pt x="116082" y="196294"/>
                  </a:cubicBezTo>
                  <a:lnTo>
                    <a:pt x="189040" y="196294"/>
                  </a:lnTo>
                  <a:lnTo>
                    <a:pt x="189040" y="130632"/>
                  </a:lnTo>
                  <a:cubicBezTo>
                    <a:pt x="189040" y="94153"/>
                    <a:pt x="194512" y="54027"/>
                    <a:pt x="200895" y="41259"/>
                  </a:cubicBezTo>
                  <a:cubicBezTo>
                    <a:pt x="215487" y="12076"/>
                    <a:pt x="256526" y="-7987"/>
                    <a:pt x="285708" y="-691"/>
                  </a:cubicBezTo>
                  <a:cubicBezTo>
                    <a:pt x="325835" y="10252"/>
                    <a:pt x="339515" y="35787"/>
                    <a:pt x="344074" y="116952"/>
                  </a:cubicBezTo>
                  <a:lnTo>
                    <a:pt x="348634" y="191734"/>
                  </a:lnTo>
                  <a:lnTo>
                    <a:pt x="417032" y="194470"/>
                  </a:lnTo>
                  <a:cubicBezTo>
                    <a:pt x="494549" y="197206"/>
                    <a:pt x="520084" y="206325"/>
                    <a:pt x="534676" y="239156"/>
                  </a:cubicBezTo>
                  <a:cubicBezTo>
                    <a:pt x="551091" y="274723"/>
                    <a:pt x="546531" y="296610"/>
                    <a:pt x="518260" y="324881"/>
                  </a:cubicBezTo>
                  <a:cubicBezTo>
                    <a:pt x="492725" y="349504"/>
                    <a:pt x="487253" y="351328"/>
                    <a:pt x="417944" y="351328"/>
                  </a:cubicBezTo>
                  <a:lnTo>
                    <a:pt x="344074" y="351328"/>
                  </a:lnTo>
                  <a:lnTo>
                    <a:pt x="344074" y="427022"/>
                  </a:lnTo>
                  <a:cubicBezTo>
                    <a:pt x="344074" y="494507"/>
                    <a:pt x="341339" y="505451"/>
                    <a:pt x="323099" y="522778"/>
                  </a:cubicBezTo>
                  <a:cubicBezTo>
                    <a:pt x="303036" y="541930"/>
                    <a:pt x="256526" y="548313"/>
                    <a:pt x="227343" y="536458"/>
                  </a:cubicBezTo>
                  <a:close/>
                </a:path>
              </a:pathLst>
            </a:custGeom>
            <a:grpFill/>
            <a:ln w="912" cap="flat">
              <a:noFill/>
              <a:prstDash val="solid"/>
              <a:miter/>
            </a:ln>
          </p:spPr>
          <p:txBody>
            <a:bodyPr rtlCol="0" anchor="ctr"/>
            <a:lstStyle/>
            <a:p>
              <a:endParaRPr lang="en-US"/>
            </a:p>
          </p:txBody>
        </p:sp>
      </p:grpSp>
      <p:sp>
        <p:nvSpPr>
          <p:cNvPr id="39" name="Retângulo 38">
            <a:extLst>
              <a:ext uri="{FF2B5EF4-FFF2-40B4-BE49-F238E27FC236}">
                <a16:creationId xmlns:a16="http://schemas.microsoft.com/office/drawing/2014/main" id="{C805F564-4D43-D83C-3B7A-35A29598F923}"/>
              </a:ext>
            </a:extLst>
          </p:cNvPr>
          <p:cNvSpPr/>
          <p:nvPr/>
        </p:nvSpPr>
        <p:spPr>
          <a:xfrm>
            <a:off x="2614008" y="2938999"/>
            <a:ext cx="17415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117EA7"/>
                </a:solidFill>
              </a:rPr>
              <a:t>Missing Data</a:t>
            </a:r>
          </a:p>
        </p:txBody>
      </p:sp>
      <p:sp>
        <p:nvSpPr>
          <p:cNvPr id="40" name="Retângulo 39">
            <a:extLst>
              <a:ext uri="{FF2B5EF4-FFF2-40B4-BE49-F238E27FC236}">
                <a16:creationId xmlns:a16="http://schemas.microsoft.com/office/drawing/2014/main" id="{0855DA42-541A-4634-0798-27CF362C75DE}"/>
              </a:ext>
            </a:extLst>
          </p:cNvPr>
          <p:cNvSpPr/>
          <p:nvPr/>
        </p:nvSpPr>
        <p:spPr>
          <a:xfrm>
            <a:off x="2601651" y="4177237"/>
            <a:ext cx="17415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117EA7"/>
                </a:solidFill>
              </a:rPr>
              <a:t>Data types</a:t>
            </a:r>
          </a:p>
        </p:txBody>
      </p:sp>
      <p:sp>
        <p:nvSpPr>
          <p:cNvPr id="41" name="Retângulo 40">
            <a:extLst>
              <a:ext uri="{FF2B5EF4-FFF2-40B4-BE49-F238E27FC236}">
                <a16:creationId xmlns:a16="http://schemas.microsoft.com/office/drawing/2014/main" id="{0CFCA1AB-9B85-FDFC-B5BD-FDB62D1B0FD6}"/>
              </a:ext>
            </a:extLst>
          </p:cNvPr>
          <p:cNvSpPr/>
          <p:nvPr/>
        </p:nvSpPr>
        <p:spPr>
          <a:xfrm>
            <a:off x="2614008" y="5372673"/>
            <a:ext cx="17415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117EA7"/>
                </a:solidFill>
              </a:rPr>
              <a:t>Behavior</a:t>
            </a:r>
          </a:p>
        </p:txBody>
      </p:sp>
      <p:sp>
        <p:nvSpPr>
          <p:cNvPr id="48" name="Retângulo 47">
            <a:extLst>
              <a:ext uri="{FF2B5EF4-FFF2-40B4-BE49-F238E27FC236}">
                <a16:creationId xmlns:a16="http://schemas.microsoft.com/office/drawing/2014/main" id="{8308A7A9-014D-1533-72F6-437CB6B48460}"/>
              </a:ext>
            </a:extLst>
          </p:cNvPr>
          <p:cNvSpPr/>
          <p:nvPr/>
        </p:nvSpPr>
        <p:spPr>
          <a:xfrm>
            <a:off x="7963774" y="2763529"/>
            <a:ext cx="2538783"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117EA7"/>
                </a:solidFill>
              </a:rPr>
              <a:t>Correlation</a:t>
            </a:r>
          </a:p>
        </p:txBody>
      </p:sp>
      <p:sp>
        <p:nvSpPr>
          <p:cNvPr id="49" name="Retângulo 48">
            <a:extLst>
              <a:ext uri="{FF2B5EF4-FFF2-40B4-BE49-F238E27FC236}">
                <a16:creationId xmlns:a16="http://schemas.microsoft.com/office/drawing/2014/main" id="{2F20929F-286C-25A6-BCFA-5883B1157F94}"/>
              </a:ext>
            </a:extLst>
          </p:cNvPr>
          <p:cNvSpPr/>
          <p:nvPr/>
        </p:nvSpPr>
        <p:spPr>
          <a:xfrm>
            <a:off x="7994550" y="3282767"/>
            <a:ext cx="2874000" cy="4087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0.8465</a:t>
            </a:r>
            <a:endParaRPr lang="en-US" dirty="0">
              <a:solidFill>
                <a:schemeClr val="bg1"/>
              </a:solidFill>
            </a:endParaRPr>
          </a:p>
        </p:txBody>
      </p:sp>
      <p:sp>
        <p:nvSpPr>
          <p:cNvPr id="50" name="Retângulo 49">
            <a:extLst>
              <a:ext uri="{FF2B5EF4-FFF2-40B4-BE49-F238E27FC236}">
                <a16:creationId xmlns:a16="http://schemas.microsoft.com/office/drawing/2014/main" id="{8FDCA34B-A662-3C28-19F0-677CF70232F3}"/>
              </a:ext>
            </a:extLst>
          </p:cNvPr>
          <p:cNvSpPr/>
          <p:nvPr/>
        </p:nvSpPr>
        <p:spPr>
          <a:xfrm>
            <a:off x="7994550" y="3692890"/>
            <a:ext cx="2874000" cy="4087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-0.6488</a:t>
            </a:r>
            <a:endParaRPr lang="en-US" dirty="0"/>
          </a:p>
        </p:txBody>
      </p:sp>
      <p:sp>
        <p:nvSpPr>
          <p:cNvPr id="51" name="Retângulo 50">
            <a:extLst>
              <a:ext uri="{FF2B5EF4-FFF2-40B4-BE49-F238E27FC236}">
                <a16:creationId xmlns:a16="http://schemas.microsoft.com/office/drawing/2014/main" id="{FCDBF801-CC4D-6F86-5E19-C3C1F2CC269B}"/>
              </a:ext>
            </a:extLst>
          </p:cNvPr>
          <p:cNvSpPr/>
          <p:nvPr/>
        </p:nvSpPr>
        <p:spPr>
          <a:xfrm>
            <a:off x="7994550" y="4106415"/>
            <a:ext cx="2874000" cy="4087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-0.5544</a:t>
            </a:r>
            <a:endParaRPr lang="en-US" dirty="0"/>
          </a:p>
        </p:txBody>
      </p:sp>
      <p:sp>
        <p:nvSpPr>
          <p:cNvPr id="52" name="Retângulo 51">
            <a:extLst>
              <a:ext uri="{FF2B5EF4-FFF2-40B4-BE49-F238E27FC236}">
                <a16:creationId xmlns:a16="http://schemas.microsoft.com/office/drawing/2014/main" id="{1EEAF879-0D08-D078-B835-4ED4E2714D1B}"/>
              </a:ext>
            </a:extLst>
          </p:cNvPr>
          <p:cNvSpPr/>
          <p:nvPr/>
        </p:nvSpPr>
        <p:spPr>
          <a:xfrm>
            <a:off x="7994550" y="4510415"/>
            <a:ext cx="2874000" cy="4087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0.5312</a:t>
            </a:r>
            <a:endParaRPr lang="en-US" dirty="0"/>
          </a:p>
        </p:txBody>
      </p:sp>
      <p:sp>
        <p:nvSpPr>
          <p:cNvPr id="53" name="Retângulo 52">
            <a:extLst>
              <a:ext uri="{FF2B5EF4-FFF2-40B4-BE49-F238E27FC236}">
                <a16:creationId xmlns:a16="http://schemas.microsoft.com/office/drawing/2014/main" id="{3F530BE1-92D0-2C8E-5B07-909AF1CFF4C5}"/>
              </a:ext>
            </a:extLst>
          </p:cNvPr>
          <p:cNvSpPr/>
          <p:nvPr/>
        </p:nvSpPr>
        <p:spPr>
          <a:xfrm>
            <a:off x="7994550" y="4911498"/>
            <a:ext cx="2874000" cy="408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0.3144</a:t>
            </a:r>
            <a:endParaRPr lang="en-US" dirty="0">
              <a:solidFill>
                <a:schemeClr val="bg1">
                  <a:lumMod val="50000"/>
                </a:schemeClr>
              </a:solidFill>
            </a:endParaRPr>
          </a:p>
        </p:txBody>
      </p:sp>
      <p:sp>
        <p:nvSpPr>
          <p:cNvPr id="54" name="Retângulo 53">
            <a:extLst>
              <a:ext uri="{FF2B5EF4-FFF2-40B4-BE49-F238E27FC236}">
                <a16:creationId xmlns:a16="http://schemas.microsoft.com/office/drawing/2014/main" id="{B24244BB-EAC9-A944-85E3-A9A647B1C8C6}"/>
              </a:ext>
            </a:extLst>
          </p:cNvPr>
          <p:cNvSpPr/>
          <p:nvPr/>
        </p:nvSpPr>
        <p:spPr>
          <a:xfrm>
            <a:off x="7994550" y="5319848"/>
            <a:ext cx="2874000" cy="40878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0.1797</a:t>
            </a:r>
            <a:endParaRPr lang="en-US" dirty="0">
              <a:solidFill>
                <a:schemeClr val="bg1">
                  <a:lumMod val="50000"/>
                </a:schemeClr>
              </a:solidFill>
            </a:endParaRPr>
          </a:p>
        </p:txBody>
      </p:sp>
      <p:sp>
        <p:nvSpPr>
          <p:cNvPr id="55" name="Retângulo 54">
            <a:extLst>
              <a:ext uri="{FF2B5EF4-FFF2-40B4-BE49-F238E27FC236}">
                <a16:creationId xmlns:a16="http://schemas.microsoft.com/office/drawing/2014/main" id="{5254D723-35C7-62A5-2DE8-95CA0C0236F0}"/>
              </a:ext>
            </a:extLst>
          </p:cNvPr>
          <p:cNvSpPr/>
          <p:nvPr/>
        </p:nvSpPr>
        <p:spPr>
          <a:xfrm>
            <a:off x="7994550" y="5726335"/>
            <a:ext cx="2874000" cy="408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lumMod val="50000"/>
                  </a:schemeClr>
                </a:solidFill>
              </a:rPr>
              <a:t>-0.0655</a:t>
            </a:r>
            <a:endParaRPr lang="en-US" dirty="0">
              <a:solidFill>
                <a:schemeClr val="bg1">
                  <a:lumMod val="50000"/>
                </a:schemeClr>
              </a:solidFill>
            </a:endParaRPr>
          </a:p>
        </p:txBody>
      </p:sp>
      <p:sp>
        <p:nvSpPr>
          <p:cNvPr id="58" name="CaixaDeTexto 57">
            <a:extLst>
              <a:ext uri="{FF2B5EF4-FFF2-40B4-BE49-F238E27FC236}">
                <a16:creationId xmlns:a16="http://schemas.microsoft.com/office/drawing/2014/main" id="{698E0D50-1FCC-316D-BE19-F6862A230552}"/>
              </a:ext>
            </a:extLst>
          </p:cNvPr>
          <p:cNvSpPr txBox="1"/>
          <p:nvPr/>
        </p:nvSpPr>
        <p:spPr>
          <a:xfrm>
            <a:off x="10868550" y="5008121"/>
            <a:ext cx="829073" cy="276999"/>
          </a:xfrm>
          <a:prstGeom prst="rect">
            <a:avLst/>
          </a:prstGeom>
          <a:noFill/>
        </p:spPr>
        <p:txBody>
          <a:bodyPr wrap="none" rtlCol="0">
            <a:spAutoFit/>
          </a:bodyPr>
          <a:lstStyle/>
          <a:p>
            <a:r>
              <a:rPr lang="pt-BR" sz="1200" dirty="0" err="1"/>
              <a:t>Threshold</a:t>
            </a:r>
            <a:endParaRPr lang="en-US" sz="1200" dirty="0"/>
          </a:p>
        </p:txBody>
      </p:sp>
      <p:sp>
        <p:nvSpPr>
          <p:cNvPr id="59" name="Retângulo 58">
            <a:extLst>
              <a:ext uri="{FF2B5EF4-FFF2-40B4-BE49-F238E27FC236}">
                <a16:creationId xmlns:a16="http://schemas.microsoft.com/office/drawing/2014/main" id="{7B1B10FA-BCE4-D66A-A7B8-BD7A103DEBB6}"/>
              </a:ext>
            </a:extLst>
          </p:cNvPr>
          <p:cNvSpPr/>
          <p:nvPr/>
        </p:nvSpPr>
        <p:spPr>
          <a:xfrm>
            <a:off x="6443570" y="3331560"/>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Context Always present</a:t>
            </a:r>
          </a:p>
        </p:txBody>
      </p:sp>
      <p:sp>
        <p:nvSpPr>
          <p:cNvPr id="60" name="Retângulo 59">
            <a:extLst>
              <a:ext uri="{FF2B5EF4-FFF2-40B4-BE49-F238E27FC236}">
                <a16:creationId xmlns:a16="http://schemas.microsoft.com/office/drawing/2014/main" id="{12D08572-4B53-1A7C-D9D4-377E794B5FE7}"/>
              </a:ext>
            </a:extLst>
          </p:cNvPr>
          <p:cNvSpPr/>
          <p:nvPr/>
        </p:nvSpPr>
        <p:spPr>
          <a:xfrm>
            <a:off x="6581775" y="3738821"/>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a:t>
            </a:r>
            <a:r>
              <a:rPr lang="en-US" sz="1050" b="1" dirty="0" err="1">
                <a:solidFill>
                  <a:srgbClr val="117EA7"/>
                </a:solidFill>
              </a:rPr>
              <a:t>Transfered</a:t>
            </a:r>
            <a:endParaRPr lang="en-US" sz="1050" b="1" dirty="0">
              <a:solidFill>
                <a:srgbClr val="117EA7"/>
              </a:solidFill>
            </a:endParaRPr>
          </a:p>
        </p:txBody>
      </p:sp>
      <p:sp>
        <p:nvSpPr>
          <p:cNvPr id="61" name="Retângulo 60">
            <a:extLst>
              <a:ext uri="{FF2B5EF4-FFF2-40B4-BE49-F238E27FC236}">
                <a16:creationId xmlns:a16="http://schemas.microsoft.com/office/drawing/2014/main" id="{B6CDCB4E-7F72-CEF7-503B-C27434BBC74B}"/>
              </a:ext>
            </a:extLst>
          </p:cNvPr>
          <p:cNvSpPr/>
          <p:nvPr/>
        </p:nvSpPr>
        <p:spPr>
          <a:xfrm>
            <a:off x="6581775" y="4146082"/>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Collected</a:t>
            </a:r>
          </a:p>
        </p:txBody>
      </p:sp>
      <p:sp>
        <p:nvSpPr>
          <p:cNvPr id="62" name="Retângulo 61">
            <a:extLst>
              <a:ext uri="{FF2B5EF4-FFF2-40B4-BE49-F238E27FC236}">
                <a16:creationId xmlns:a16="http://schemas.microsoft.com/office/drawing/2014/main" id="{6E657A0A-FD7D-8C76-0F0A-914A09249041}"/>
              </a:ext>
            </a:extLst>
          </p:cNvPr>
          <p:cNvSpPr/>
          <p:nvPr/>
        </p:nvSpPr>
        <p:spPr>
          <a:xfrm>
            <a:off x="6343650" y="4553343"/>
            <a:ext cx="162012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Central Node Processed</a:t>
            </a:r>
          </a:p>
        </p:txBody>
      </p:sp>
      <p:sp>
        <p:nvSpPr>
          <p:cNvPr id="63" name="Retângulo 62">
            <a:extLst>
              <a:ext uri="{FF2B5EF4-FFF2-40B4-BE49-F238E27FC236}">
                <a16:creationId xmlns:a16="http://schemas.microsoft.com/office/drawing/2014/main" id="{C4F58DEF-D45C-D31E-BDF5-55FA612D4F2A}"/>
              </a:ext>
            </a:extLst>
          </p:cNvPr>
          <p:cNvSpPr/>
          <p:nvPr/>
        </p:nvSpPr>
        <p:spPr>
          <a:xfrm>
            <a:off x="6581775" y="4960604"/>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Sensor Processed</a:t>
            </a:r>
          </a:p>
        </p:txBody>
      </p:sp>
      <p:sp>
        <p:nvSpPr>
          <p:cNvPr id="64" name="Retângulo 63">
            <a:extLst>
              <a:ext uri="{FF2B5EF4-FFF2-40B4-BE49-F238E27FC236}">
                <a16:creationId xmlns:a16="http://schemas.microsoft.com/office/drawing/2014/main" id="{703DE10F-BA48-0ABA-E605-EC3F99C5C7FE}"/>
              </a:ext>
            </a:extLst>
          </p:cNvPr>
          <p:cNvSpPr/>
          <p:nvPr/>
        </p:nvSpPr>
        <p:spPr>
          <a:xfrm>
            <a:off x="6443570" y="5367865"/>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Emergency detected</a:t>
            </a:r>
          </a:p>
        </p:txBody>
      </p:sp>
      <p:sp>
        <p:nvSpPr>
          <p:cNvPr id="65" name="Retângulo 64">
            <a:extLst>
              <a:ext uri="{FF2B5EF4-FFF2-40B4-BE49-F238E27FC236}">
                <a16:creationId xmlns:a16="http://schemas.microsoft.com/office/drawing/2014/main" id="{14CED015-5009-1389-3B7B-2C4753B4A845}"/>
              </a:ext>
            </a:extLst>
          </p:cNvPr>
          <p:cNvSpPr/>
          <p:nvPr/>
        </p:nvSpPr>
        <p:spPr>
          <a:xfrm>
            <a:off x="6443570" y="5775128"/>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rgbClr val="117EA7"/>
                </a:solidFill>
              </a:rPr>
              <a:t>Central Node Persisted</a:t>
            </a:r>
          </a:p>
        </p:txBody>
      </p:sp>
      <p:sp>
        <p:nvSpPr>
          <p:cNvPr id="73" name="Retângulo 72">
            <a:extLst>
              <a:ext uri="{FF2B5EF4-FFF2-40B4-BE49-F238E27FC236}">
                <a16:creationId xmlns:a16="http://schemas.microsoft.com/office/drawing/2014/main" id="{4BCA3286-E2E7-15CF-D06F-6FEB7EE28ED7}"/>
              </a:ext>
            </a:extLst>
          </p:cNvPr>
          <p:cNvSpPr/>
          <p:nvPr/>
        </p:nvSpPr>
        <p:spPr>
          <a:xfrm>
            <a:off x="6443570" y="5360725"/>
            <a:ext cx="5022716" cy="851926"/>
          </a:xfrm>
          <a:prstGeom prst="rect">
            <a:avLst/>
          </a:prstGeom>
          <a:solidFill>
            <a:srgbClr val="F7F7F7">
              <a:alpha val="69000"/>
            </a:srgb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cxnSp>
        <p:nvCxnSpPr>
          <p:cNvPr id="57" name="Conector reto 56">
            <a:extLst>
              <a:ext uri="{FF2B5EF4-FFF2-40B4-BE49-F238E27FC236}">
                <a16:creationId xmlns:a16="http://schemas.microsoft.com/office/drawing/2014/main" id="{240065FA-D4EE-5E6A-2E39-4B60581300A5}"/>
              </a:ext>
            </a:extLst>
          </p:cNvPr>
          <p:cNvCxnSpPr/>
          <p:nvPr/>
        </p:nvCxnSpPr>
        <p:spPr>
          <a:xfrm>
            <a:off x="7532691" y="5349648"/>
            <a:ext cx="381465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Espaço Reservado para Número de Slide 3">
            <a:extLst>
              <a:ext uri="{FF2B5EF4-FFF2-40B4-BE49-F238E27FC236}">
                <a16:creationId xmlns:a16="http://schemas.microsoft.com/office/drawing/2014/main" id="{C714D989-4036-9778-646A-EAD48717AAD4}"/>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sp>
        <p:nvSpPr>
          <p:cNvPr id="29" name="Retângulo 28">
            <a:extLst>
              <a:ext uri="{FF2B5EF4-FFF2-40B4-BE49-F238E27FC236}">
                <a16:creationId xmlns:a16="http://schemas.microsoft.com/office/drawing/2014/main" id="{D78B7594-6299-D0BB-C951-539E73A8B0FD}"/>
              </a:ext>
            </a:extLst>
          </p:cNvPr>
          <p:cNvSpPr/>
          <p:nvPr/>
        </p:nvSpPr>
        <p:spPr>
          <a:xfrm>
            <a:off x="6581775" y="1834342"/>
            <a:ext cx="3672564"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5359"/>
                </a:solidFill>
              </a:rPr>
              <a:t>Feature Selection</a:t>
            </a:r>
          </a:p>
        </p:txBody>
      </p:sp>
      <p:sp>
        <p:nvSpPr>
          <p:cNvPr id="42" name="Retângulo 41">
            <a:extLst>
              <a:ext uri="{FF2B5EF4-FFF2-40B4-BE49-F238E27FC236}">
                <a16:creationId xmlns:a16="http://schemas.microsoft.com/office/drawing/2014/main" id="{A0F3089A-75E9-9DC4-4D6B-395494F29711}"/>
              </a:ext>
            </a:extLst>
          </p:cNvPr>
          <p:cNvSpPr/>
          <p:nvPr/>
        </p:nvSpPr>
        <p:spPr>
          <a:xfrm>
            <a:off x="777726" y="1834342"/>
            <a:ext cx="3672564"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5359"/>
                </a:solidFill>
              </a:rPr>
              <a:t>Sanity Check</a:t>
            </a:r>
          </a:p>
        </p:txBody>
      </p:sp>
    </p:spTree>
    <p:extLst>
      <p:ext uri="{BB962C8B-B14F-4D97-AF65-F5344CB8AC3E}">
        <p14:creationId xmlns:p14="http://schemas.microsoft.com/office/powerpoint/2010/main" val="13133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9" grpId="0"/>
      <p:bldP spid="40" grpId="0"/>
      <p:bldP spid="41" grpId="0"/>
      <p:bldP spid="48" grpId="0"/>
      <p:bldP spid="49" grpId="0" animBg="1"/>
      <p:bldP spid="50" grpId="0" animBg="1"/>
      <p:bldP spid="51" grpId="0" animBg="1"/>
      <p:bldP spid="52" grpId="0" animBg="1"/>
      <p:bldP spid="53" grpId="0" animBg="1"/>
      <p:bldP spid="54" grpId="0" animBg="1"/>
      <p:bldP spid="55" grpId="0" animBg="1"/>
      <p:bldP spid="58" grpId="0"/>
      <p:bldP spid="59" grpId="0"/>
      <p:bldP spid="60" grpId="0"/>
      <p:bldP spid="61" grpId="0"/>
      <p:bldP spid="62" grpId="0"/>
      <p:bldP spid="63" grpId="0"/>
      <p:bldP spid="64" grpId="0"/>
      <p:bldP spid="65" grpId="0"/>
      <p:bldP spid="73" grpId="0" animBg="1"/>
      <p:bldP spid="29"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581192" y="1713424"/>
            <a:ext cx="11106640"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String Formatting</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aphicFrame>
        <p:nvGraphicFramePr>
          <p:cNvPr id="3" name="Tabela 4">
            <a:extLst>
              <a:ext uri="{FF2B5EF4-FFF2-40B4-BE49-F238E27FC236}">
                <a16:creationId xmlns:a16="http://schemas.microsoft.com/office/drawing/2014/main" id="{25A4AABF-CDDB-B1FF-900C-2EAC878F7142}"/>
              </a:ext>
            </a:extLst>
          </p:cNvPr>
          <p:cNvGraphicFramePr>
            <a:graphicFrameLocks noGrp="1"/>
          </p:cNvGraphicFramePr>
          <p:nvPr>
            <p:extLst>
              <p:ext uri="{D42A27DB-BD31-4B8C-83A1-F6EECF244321}">
                <p14:modId xmlns:p14="http://schemas.microsoft.com/office/powerpoint/2010/main" val="395415683"/>
              </p:ext>
            </p:extLst>
          </p:nvPr>
        </p:nvGraphicFramePr>
        <p:xfrm>
          <a:off x="2788919" y="2984500"/>
          <a:ext cx="5871938" cy="88900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260687654"/>
                    </a:ext>
                  </a:extLst>
                </a:gridCol>
                <a:gridCol w="1179730">
                  <a:extLst>
                    <a:ext uri="{9D8B030D-6E8A-4147-A177-3AD203B41FA5}">
                      <a16:colId xmlns:a16="http://schemas.microsoft.com/office/drawing/2014/main" val="482045232"/>
                    </a:ext>
                  </a:extLst>
                </a:gridCol>
                <a:gridCol w="919607">
                  <a:extLst>
                    <a:ext uri="{9D8B030D-6E8A-4147-A177-3AD203B41FA5}">
                      <a16:colId xmlns:a16="http://schemas.microsoft.com/office/drawing/2014/main" val="4076257574"/>
                    </a:ext>
                  </a:extLst>
                </a:gridCol>
                <a:gridCol w="1406654">
                  <a:extLst>
                    <a:ext uri="{9D8B030D-6E8A-4147-A177-3AD203B41FA5}">
                      <a16:colId xmlns:a16="http://schemas.microsoft.com/office/drawing/2014/main" val="3532616784"/>
                    </a:ext>
                  </a:extLst>
                </a:gridCol>
                <a:gridCol w="1001967">
                  <a:extLst>
                    <a:ext uri="{9D8B030D-6E8A-4147-A177-3AD203B41FA5}">
                      <a16:colId xmlns:a16="http://schemas.microsoft.com/office/drawing/2014/main" val="1885988655"/>
                    </a:ext>
                  </a:extLst>
                </a:gridCol>
              </a:tblGrid>
              <a:tr h="370840">
                <a:tc>
                  <a:txBody>
                    <a:bodyPr/>
                    <a:lstStyle/>
                    <a:p>
                      <a:pPr algn="ctr"/>
                      <a:r>
                        <a:rPr lang="pt-BR" sz="1400" dirty="0" err="1"/>
                        <a:t>Context</a:t>
                      </a:r>
                      <a:endParaRPr lang="pt-BR" sz="1400" dirty="0"/>
                    </a:p>
                    <a:p>
                      <a:pPr algn="ctr"/>
                      <a:r>
                        <a:rPr lang="pt-BR" sz="1400" dirty="0"/>
                        <a:t>Always </a:t>
                      </a:r>
                      <a:r>
                        <a:rPr lang="pt-BR" sz="1400" dirty="0" err="1"/>
                        <a:t>present</a:t>
                      </a:r>
                      <a:endParaRPr lang="pt-BR" sz="1400" dirty="0"/>
                    </a:p>
                  </a:txBody>
                  <a:tcPr anchor="ctr"/>
                </a:tc>
                <a:tc>
                  <a:txBody>
                    <a:bodyPr/>
                    <a:lstStyle/>
                    <a:p>
                      <a:pPr algn="ctr"/>
                      <a:r>
                        <a:rPr lang="pt-BR" sz="1400" dirty="0" err="1"/>
                        <a:t>Transfered</a:t>
                      </a:r>
                      <a:endParaRPr lang="pt-BR" sz="1400" dirty="0"/>
                    </a:p>
                  </a:txBody>
                  <a:tcPr anchor="ctr"/>
                </a:tc>
                <a:tc>
                  <a:txBody>
                    <a:bodyPr/>
                    <a:lstStyle/>
                    <a:p>
                      <a:pPr algn="ctr"/>
                      <a:r>
                        <a:rPr lang="pt-BR" sz="1400" dirty="0" err="1"/>
                        <a:t>Collected</a:t>
                      </a:r>
                      <a:endParaRPr lang="pt-BR" sz="1400" dirty="0"/>
                    </a:p>
                  </a:txBody>
                  <a:tcPr anchor="ctr"/>
                </a:tc>
                <a:tc>
                  <a:txBody>
                    <a:bodyPr/>
                    <a:lstStyle/>
                    <a:p>
                      <a:pPr algn="ctr"/>
                      <a:r>
                        <a:rPr lang="pt-BR" sz="1400" dirty="0"/>
                        <a:t>Central Node </a:t>
                      </a:r>
                      <a:r>
                        <a:rPr lang="pt-BR" sz="1400" dirty="0" err="1"/>
                        <a:t>processed</a:t>
                      </a:r>
                      <a:endParaRPr lang="pt-BR" sz="1400" dirty="0"/>
                    </a:p>
                  </a:txBody>
                  <a:tcPr anchor="ctr"/>
                </a:tc>
                <a:tc>
                  <a:txBody>
                    <a:bodyPr/>
                    <a:lstStyle/>
                    <a:p>
                      <a:pPr algn="ctr"/>
                      <a:r>
                        <a:rPr lang="pt-BR" sz="1400" dirty="0" err="1"/>
                        <a:t>Processed</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a:r>
                        <a:rPr lang="pt-BR" sz="1400" dirty="0"/>
                        <a:t>1</a:t>
                      </a:r>
                    </a:p>
                  </a:txBody>
                  <a:tcPr anchor="ctr"/>
                </a:tc>
                <a:tc>
                  <a:txBody>
                    <a:bodyPr/>
                    <a:lstStyle/>
                    <a:p>
                      <a:pPr algn="ctr"/>
                      <a:r>
                        <a:rPr lang="pt-BR" sz="1400" dirty="0"/>
                        <a:t>1</a:t>
                      </a:r>
                    </a:p>
                  </a:txBody>
                  <a:tcPr anchor="ctr"/>
                </a:tc>
                <a:tc>
                  <a:txBody>
                    <a:bodyPr/>
                    <a:lstStyle/>
                    <a:p>
                      <a:pPr algn="ctr"/>
                      <a:r>
                        <a:rPr lang="pt-BR" sz="1400" dirty="0"/>
                        <a:t>0</a:t>
                      </a:r>
                    </a:p>
                  </a:txBody>
                  <a:tcPr anchor="ctr"/>
                </a:tc>
                <a:tc>
                  <a:txBody>
                    <a:bodyPr/>
                    <a:lstStyle/>
                    <a:p>
                      <a:pPr algn="ctr"/>
                      <a:r>
                        <a:rPr lang="pt-BR" sz="1400" dirty="0"/>
                        <a:t>1</a:t>
                      </a:r>
                    </a:p>
                  </a:txBody>
                  <a:tcPr anchor="ctr"/>
                </a:tc>
                <a:extLst>
                  <a:ext uri="{0D108BD9-81ED-4DB2-BD59-A6C34878D82A}">
                    <a16:rowId xmlns:a16="http://schemas.microsoft.com/office/drawing/2014/main" val="469596429"/>
                  </a:ext>
                </a:extLst>
              </a:tr>
            </a:tbl>
          </a:graphicData>
        </a:graphic>
      </p:graphicFrame>
      <p:cxnSp>
        <p:nvCxnSpPr>
          <p:cNvPr id="4" name="Conector: Angulado 3">
            <a:extLst>
              <a:ext uri="{FF2B5EF4-FFF2-40B4-BE49-F238E27FC236}">
                <a16:creationId xmlns:a16="http://schemas.microsoft.com/office/drawing/2014/main" id="{C912E4F4-F153-859C-E82F-7D8227CC0339}"/>
              </a:ext>
            </a:extLst>
          </p:cNvPr>
          <p:cNvCxnSpPr>
            <a:cxnSpLocks/>
            <a:stCxn id="5" idx="2"/>
          </p:cNvCxnSpPr>
          <p:nvPr/>
        </p:nvCxnSpPr>
        <p:spPr>
          <a:xfrm rot="16200000" flipH="1">
            <a:off x="3583956" y="3734815"/>
            <a:ext cx="613648" cy="8930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BD4A7917-EA7D-608E-B11E-E941F16A40D9}"/>
              </a:ext>
            </a:extLst>
          </p:cNvPr>
          <p:cNvSpPr txBox="1"/>
          <p:nvPr/>
        </p:nvSpPr>
        <p:spPr>
          <a:xfrm>
            <a:off x="3292974" y="3505200"/>
            <a:ext cx="302532" cy="369332"/>
          </a:xfrm>
          <a:prstGeom prst="rect">
            <a:avLst/>
          </a:prstGeom>
          <a:noFill/>
        </p:spPr>
        <p:txBody>
          <a:bodyPr wrap="square" rtlCol="0">
            <a:spAutoFit/>
          </a:bodyPr>
          <a:lstStyle/>
          <a:p>
            <a:r>
              <a:rPr lang="pt-BR" dirty="0"/>
              <a:t> </a:t>
            </a:r>
          </a:p>
        </p:txBody>
      </p:sp>
      <p:cxnSp>
        <p:nvCxnSpPr>
          <p:cNvPr id="6" name="Conector: Angulado 5">
            <a:extLst>
              <a:ext uri="{FF2B5EF4-FFF2-40B4-BE49-F238E27FC236}">
                <a16:creationId xmlns:a16="http://schemas.microsoft.com/office/drawing/2014/main" id="{5D2C1332-2320-BE52-0EAD-58F0590810D2}"/>
              </a:ext>
            </a:extLst>
          </p:cNvPr>
          <p:cNvCxnSpPr>
            <a:cxnSpLocks/>
          </p:cNvCxnSpPr>
          <p:nvPr/>
        </p:nvCxnSpPr>
        <p:spPr>
          <a:xfrm rot="5400000">
            <a:off x="4414690" y="4180839"/>
            <a:ext cx="6146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FD58BAE-C7D4-8341-5284-3D4CCD22BECC}"/>
              </a:ext>
            </a:extLst>
          </p:cNvPr>
          <p:cNvSpPr txBox="1"/>
          <p:nvPr/>
        </p:nvSpPr>
        <p:spPr>
          <a:xfrm>
            <a:off x="5624854" y="3505200"/>
            <a:ext cx="302532" cy="369332"/>
          </a:xfrm>
          <a:prstGeom prst="rect">
            <a:avLst/>
          </a:prstGeom>
          <a:noFill/>
        </p:spPr>
        <p:txBody>
          <a:bodyPr wrap="square" rtlCol="0">
            <a:spAutoFit/>
          </a:bodyPr>
          <a:lstStyle/>
          <a:p>
            <a:r>
              <a:rPr lang="pt-BR" dirty="0"/>
              <a:t> </a:t>
            </a:r>
          </a:p>
        </p:txBody>
      </p:sp>
      <p:cxnSp>
        <p:nvCxnSpPr>
          <p:cNvPr id="9" name="Conector: Angulado 8">
            <a:extLst>
              <a:ext uri="{FF2B5EF4-FFF2-40B4-BE49-F238E27FC236}">
                <a16:creationId xmlns:a16="http://schemas.microsoft.com/office/drawing/2014/main" id="{07C74A13-DDDC-CBB3-F7CC-0504D6530500}"/>
              </a:ext>
            </a:extLst>
          </p:cNvPr>
          <p:cNvCxnSpPr>
            <a:cxnSpLocks/>
            <a:stCxn id="8" idx="2"/>
          </p:cNvCxnSpPr>
          <p:nvPr/>
        </p:nvCxnSpPr>
        <p:spPr>
          <a:xfrm rot="5400000">
            <a:off x="5134605" y="3846665"/>
            <a:ext cx="613648" cy="669383"/>
          </a:xfrm>
          <a:prstGeom prst="bentConnector3">
            <a:avLst>
              <a:gd name="adj1" fmla="val 3137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02EBDB29-374F-A060-2A9E-F0BE3790A4EF}"/>
              </a:ext>
            </a:extLst>
          </p:cNvPr>
          <p:cNvSpPr txBox="1"/>
          <p:nvPr/>
        </p:nvSpPr>
        <p:spPr>
          <a:xfrm>
            <a:off x="6778003" y="3489960"/>
            <a:ext cx="302532" cy="369332"/>
          </a:xfrm>
          <a:prstGeom prst="rect">
            <a:avLst/>
          </a:prstGeom>
          <a:noFill/>
        </p:spPr>
        <p:txBody>
          <a:bodyPr wrap="square" rtlCol="0">
            <a:spAutoFit/>
          </a:bodyPr>
          <a:lstStyle/>
          <a:p>
            <a:r>
              <a:rPr lang="pt-BR" dirty="0"/>
              <a:t> </a:t>
            </a:r>
          </a:p>
        </p:txBody>
      </p:sp>
      <p:sp>
        <p:nvSpPr>
          <p:cNvPr id="15" name="CaixaDeTexto 14">
            <a:extLst>
              <a:ext uri="{FF2B5EF4-FFF2-40B4-BE49-F238E27FC236}">
                <a16:creationId xmlns:a16="http://schemas.microsoft.com/office/drawing/2014/main" id="{FE58BBB0-48C8-2085-DFE1-403D8FE5A9D2}"/>
              </a:ext>
            </a:extLst>
          </p:cNvPr>
          <p:cNvSpPr txBox="1"/>
          <p:nvPr/>
        </p:nvSpPr>
        <p:spPr>
          <a:xfrm>
            <a:off x="7984492" y="3485634"/>
            <a:ext cx="302532" cy="369332"/>
          </a:xfrm>
          <a:prstGeom prst="rect">
            <a:avLst/>
          </a:prstGeom>
          <a:noFill/>
        </p:spPr>
        <p:txBody>
          <a:bodyPr wrap="square" rtlCol="0">
            <a:spAutoFit/>
          </a:bodyPr>
          <a:lstStyle/>
          <a:p>
            <a:r>
              <a:rPr lang="pt-BR" dirty="0"/>
              <a:t> </a:t>
            </a:r>
          </a:p>
        </p:txBody>
      </p:sp>
      <p:cxnSp>
        <p:nvCxnSpPr>
          <p:cNvPr id="16" name="Conector: Angulado 15">
            <a:extLst>
              <a:ext uri="{FF2B5EF4-FFF2-40B4-BE49-F238E27FC236}">
                <a16:creationId xmlns:a16="http://schemas.microsoft.com/office/drawing/2014/main" id="{91B5D2DC-6A93-13E3-7616-D7994AC9645B}"/>
              </a:ext>
            </a:extLst>
          </p:cNvPr>
          <p:cNvCxnSpPr>
            <a:cxnSpLocks/>
            <a:stCxn id="14" idx="2"/>
          </p:cNvCxnSpPr>
          <p:nvPr/>
        </p:nvCxnSpPr>
        <p:spPr>
          <a:xfrm rot="5400000">
            <a:off x="5895913" y="3454824"/>
            <a:ext cx="628888" cy="1437824"/>
          </a:xfrm>
          <a:prstGeom prst="bentConnector3">
            <a:avLst>
              <a:gd name="adj1" fmla="val 48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AD22496D-574B-3176-D9A4-7D91765E8400}"/>
              </a:ext>
            </a:extLst>
          </p:cNvPr>
          <p:cNvCxnSpPr>
            <a:cxnSpLocks/>
            <a:stCxn id="15" idx="2"/>
          </p:cNvCxnSpPr>
          <p:nvPr/>
        </p:nvCxnSpPr>
        <p:spPr>
          <a:xfrm rot="5400000">
            <a:off x="6689349" y="3041771"/>
            <a:ext cx="633214" cy="2259604"/>
          </a:xfrm>
          <a:prstGeom prst="bentConnector3">
            <a:avLst>
              <a:gd name="adj1" fmla="val 6083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E558EFD0-5E19-87EE-1126-047BF86FA196}"/>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8" name="CaixaDeTexto 27">
            <a:extLst>
              <a:ext uri="{FF2B5EF4-FFF2-40B4-BE49-F238E27FC236}">
                <a16:creationId xmlns:a16="http://schemas.microsoft.com/office/drawing/2014/main" id="{3FEAEA08-4418-3E18-3E48-B538CF815B2A}"/>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29" name="CaixaDeTexto 28">
            <a:extLst>
              <a:ext uri="{FF2B5EF4-FFF2-40B4-BE49-F238E27FC236}">
                <a16:creationId xmlns:a16="http://schemas.microsoft.com/office/drawing/2014/main" id="{6EAB04DF-E595-4A8E-BC2C-94054AA58789}"/>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42" name="CaixaDeTexto 41">
            <a:extLst>
              <a:ext uri="{FF2B5EF4-FFF2-40B4-BE49-F238E27FC236}">
                <a16:creationId xmlns:a16="http://schemas.microsoft.com/office/drawing/2014/main" id="{5BDD69F3-7CE5-8C0A-02C6-9F696FC0F941}"/>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43" name="CaixaDeTexto 42">
            <a:extLst>
              <a:ext uri="{FF2B5EF4-FFF2-40B4-BE49-F238E27FC236}">
                <a16:creationId xmlns:a16="http://schemas.microsoft.com/office/drawing/2014/main" id="{67DCE6CB-9315-BC05-421D-6F91B120A55E}"/>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aphicFrame>
        <p:nvGraphicFramePr>
          <p:cNvPr id="66" name="Tabela 65">
            <a:extLst>
              <a:ext uri="{FF2B5EF4-FFF2-40B4-BE49-F238E27FC236}">
                <a16:creationId xmlns:a16="http://schemas.microsoft.com/office/drawing/2014/main" id="{CB3F16CF-0228-F6D7-1596-11923017E09C}"/>
              </a:ext>
            </a:extLst>
          </p:cNvPr>
          <p:cNvGraphicFramePr>
            <a:graphicFrameLocks noGrp="1"/>
          </p:cNvGraphicFramePr>
          <p:nvPr>
            <p:extLst>
              <p:ext uri="{D42A27DB-BD31-4B8C-83A1-F6EECF244321}">
                <p14:modId xmlns:p14="http://schemas.microsoft.com/office/powerpoint/2010/main" val="4122029656"/>
              </p:ext>
            </p:extLst>
          </p:nvPr>
        </p:nvGraphicFramePr>
        <p:xfrm>
          <a:off x="8669324" y="2984499"/>
          <a:ext cx="929860" cy="888999"/>
        </p:xfrm>
        <a:graphic>
          <a:graphicData uri="http://schemas.openxmlformats.org/drawingml/2006/table">
            <a:tbl>
              <a:tblPr firstRow="1" bandRow="1">
                <a:tableStyleId>{5C22544A-7EE6-4342-B048-85BDC9FD1C3A}</a:tableStyleId>
              </a:tblPr>
              <a:tblGrid>
                <a:gridCol w="929860">
                  <a:extLst>
                    <a:ext uri="{9D8B030D-6E8A-4147-A177-3AD203B41FA5}">
                      <a16:colId xmlns:a16="http://schemas.microsoft.com/office/drawing/2014/main" val="4227709810"/>
                    </a:ext>
                  </a:extLst>
                </a:gridCol>
              </a:tblGrid>
              <a:tr h="52713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err="1"/>
                        <a:t>Label</a:t>
                      </a:r>
                      <a:endParaRPr lang="pt-BR" sz="1400" dirty="0"/>
                    </a:p>
                  </a:txBody>
                  <a:tcPr anchor="ctr"/>
                </a:tc>
                <a:extLst>
                  <a:ext uri="{0D108BD9-81ED-4DB2-BD59-A6C34878D82A}">
                    <a16:rowId xmlns:a16="http://schemas.microsoft.com/office/drawing/2014/main" val="2898584588"/>
                  </a:ext>
                </a:extLst>
              </a:tr>
              <a:tr h="361864">
                <a:tc>
                  <a:txBody>
                    <a:bodyPr/>
                    <a:lstStyle/>
                    <a:p>
                      <a:pPr algn="ctr"/>
                      <a:r>
                        <a:rPr lang="pt-BR" sz="1400" dirty="0"/>
                        <a:t>1</a:t>
                      </a:r>
                    </a:p>
                  </a:txBody>
                  <a:tcPr/>
                </a:tc>
                <a:extLst>
                  <a:ext uri="{0D108BD9-81ED-4DB2-BD59-A6C34878D82A}">
                    <a16:rowId xmlns:a16="http://schemas.microsoft.com/office/drawing/2014/main" val="300530452"/>
                  </a:ext>
                </a:extLst>
              </a:tr>
            </a:tbl>
          </a:graphicData>
        </a:graphic>
      </p:graphicFrame>
      <p:sp>
        <p:nvSpPr>
          <p:cNvPr id="67" name="Elipse 66">
            <a:extLst>
              <a:ext uri="{FF2B5EF4-FFF2-40B4-BE49-F238E27FC236}">
                <a16:creationId xmlns:a16="http://schemas.microsoft.com/office/drawing/2014/main" id="{9A509621-A279-C10B-397B-21A59DDA3F20}"/>
              </a:ext>
            </a:extLst>
          </p:cNvPr>
          <p:cNvSpPr/>
          <p:nvPr/>
        </p:nvSpPr>
        <p:spPr>
          <a:xfrm>
            <a:off x="4093210" y="4488180"/>
            <a:ext cx="2002789" cy="365006"/>
          </a:xfrm>
          <a:prstGeom prst="ellipse">
            <a:avLst/>
          </a:prstGeom>
          <a:noFill/>
          <a:ln>
            <a:solidFill>
              <a:srgbClr val="189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CADE4"/>
              </a:solidFill>
            </a:endParaRPr>
          </a:p>
        </p:txBody>
      </p:sp>
      <p:cxnSp>
        <p:nvCxnSpPr>
          <p:cNvPr id="68" name="Conector: Angulado 67">
            <a:extLst>
              <a:ext uri="{FF2B5EF4-FFF2-40B4-BE49-F238E27FC236}">
                <a16:creationId xmlns:a16="http://schemas.microsoft.com/office/drawing/2014/main" id="{F075351C-6233-8B38-B445-83DB796E1D55}"/>
              </a:ext>
            </a:extLst>
          </p:cNvPr>
          <p:cNvCxnSpPr>
            <a:cxnSpLocks/>
            <a:stCxn id="66" idx="2"/>
            <a:endCxn id="67" idx="6"/>
          </p:cNvCxnSpPr>
          <p:nvPr/>
        </p:nvCxnSpPr>
        <p:spPr>
          <a:xfrm rot="5400000">
            <a:off x="7216535" y="2752963"/>
            <a:ext cx="797185" cy="30382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tângulo 70">
            <a:extLst>
              <a:ext uri="{FF2B5EF4-FFF2-40B4-BE49-F238E27FC236}">
                <a16:creationId xmlns:a16="http://schemas.microsoft.com/office/drawing/2014/main" id="{167F3F2E-EB93-6600-20EC-E8D633C3E041}"/>
              </a:ext>
            </a:extLst>
          </p:cNvPr>
          <p:cNvSpPr/>
          <p:nvPr/>
        </p:nvSpPr>
        <p:spPr>
          <a:xfrm>
            <a:off x="6027420" y="4720817"/>
            <a:ext cx="1381999"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rgbClr val="189CCE"/>
                </a:solidFill>
              </a:rPr>
              <a:t>Nonself</a:t>
            </a:r>
            <a:endParaRPr lang="en-US" sz="1400" b="1" dirty="0">
              <a:solidFill>
                <a:srgbClr val="189CCE"/>
              </a:solidFill>
            </a:endParaRPr>
          </a:p>
        </p:txBody>
      </p:sp>
      <p:sp>
        <p:nvSpPr>
          <p:cNvPr id="11" name="Espaço Reservado para Número de Slide 10">
            <a:extLst>
              <a:ext uri="{FF2B5EF4-FFF2-40B4-BE49-F238E27FC236}">
                <a16:creationId xmlns:a16="http://schemas.microsoft.com/office/drawing/2014/main" id="{4BDE6099-9E1C-E557-E143-BD31CA09616B}"/>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cxnSp>
        <p:nvCxnSpPr>
          <p:cNvPr id="12" name="Conector de Seta Reta 11">
            <a:extLst>
              <a:ext uri="{FF2B5EF4-FFF2-40B4-BE49-F238E27FC236}">
                <a16:creationId xmlns:a16="http://schemas.microsoft.com/office/drawing/2014/main" id="{A76A593D-FE7C-531C-2024-734CDE8A3740}"/>
              </a:ext>
            </a:extLst>
          </p:cNvPr>
          <p:cNvCxnSpPr>
            <a:cxnSpLocks/>
          </p:cNvCxnSpPr>
          <p:nvPr/>
        </p:nvCxnSpPr>
        <p:spPr>
          <a:xfrm flipH="1">
            <a:off x="3703320" y="2770632"/>
            <a:ext cx="4507619" cy="0"/>
          </a:xfrm>
          <a:prstGeom prst="straightConnector1">
            <a:avLst/>
          </a:prstGeom>
          <a:ln w="28575">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13" name="Retângulo 12">
            <a:extLst>
              <a:ext uri="{FF2B5EF4-FFF2-40B4-BE49-F238E27FC236}">
                <a16:creationId xmlns:a16="http://schemas.microsoft.com/office/drawing/2014/main" id="{31F8750E-D8CE-687A-C567-2C32706AEDC4}"/>
              </a:ext>
            </a:extLst>
          </p:cNvPr>
          <p:cNvSpPr/>
          <p:nvPr/>
        </p:nvSpPr>
        <p:spPr>
          <a:xfrm>
            <a:off x="4441370" y="2353687"/>
            <a:ext cx="3386283"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Higher correlation</a:t>
            </a:r>
          </a:p>
        </p:txBody>
      </p:sp>
    </p:spTree>
    <p:extLst>
      <p:ext uri="{BB962C8B-B14F-4D97-AF65-F5344CB8AC3E}">
        <p14:creationId xmlns:p14="http://schemas.microsoft.com/office/powerpoint/2010/main" val="39893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1" grpId="0"/>
      <p:bldP spid="28" grpId="0"/>
      <p:bldP spid="29" grpId="0"/>
      <p:bldP spid="42" grpId="0"/>
      <p:bldP spid="43" grpId="0"/>
      <p:bldP spid="67" grpId="0" animBg="1"/>
      <p:bldP spid="7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Detector Generation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103" name="Agrupar 102">
            <a:extLst>
              <a:ext uri="{FF2B5EF4-FFF2-40B4-BE49-F238E27FC236}">
                <a16:creationId xmlns:a16="http://schemas.microsoft.com/office/drawing/2014/main" id="{406C29BC-5902-E2D0-376A-C92114FCE454}"/>
              </a:ext>
            </a:extLst>
          </p:cNvPr>
          <p:cNvGrpSpPr/>
          <p:nvPr/>
        </p:nvGrpSpPr>
        <p:grpSpPr>
          <a:xfrm>
            <a:off x="4779171" y="1296096"/>
            <a:ext cx="2023927" cy="1764302"/>
            <a:chOff x="4182139" y="1724721"/>
            <a:chExt cx="2023927" cy="1764302"/>
          </a:xfrm>
        </p:grpSpPr>
        <p:sp>
          <p:nvSpPr>
            <p:cNvPr id="99" name="Retângulo 98">
              <a:extLst>
                <a:ext uri="{FF2B5EF4-FFF2-40B4-BE49-F238E27FC236}">
                  <a16:creationId xmlns:a16="http://schemas.microsoft.com/office/drawing/2014/main" id="{294537ED-DDA6-BC76-7371-DA2BDE2C565B}"/>
                </a:ext>
              </a:extLst>
            </p:cNvPr>
            <p:cNvSpPr/>
            <p:nvPr/>
          </p:nvSpPr>
          <p:spPr>
            <a:xfrm>
              <a:off x="4182139" y="1724721"/>
              <a:ext cx="2023927" cy="1764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Agrupar 9">
              <a:extLst>
                <a:ext uri="{FF2B5EF4-FFF2-40B4-BE49-F238E27FC236}">
                  <a16:creationId xmlns:a16="http://schemas.microsoft.com/office/drawing/2014/main" id="{02651B69-1790-783C-DBAF-827617B10A08}"/>
                </a:ext>
              </a:extLst>
            </p:cNvPr>
            <p:cNvGrpSpPr/>
            <p:nvPr/>
          </p:nvGrpSpPr>
          <p:grpSpPr>
            <a:xfrm>
              <a:off x="4254635" y="2015914"/>
              <a:ext cx="1841365" cy="369332"/>
              <a:chOff x="4186055" y="4488180"/>
              <a:chExt cx="1841365" cy="369332"/>
            </a:xfrm>
          </p:grpSpPr>
          <p:sp>
            <p:nvSpPr>
              <p:cNvPr id="21" name="CaixaDeTexto 20">
                <a:extLst>
                  <a:ext uri="{FF2B5EF4-FFF2-40B4-BE49-F238E27FC236}">
                    <a16:creationId xmlns:a16="http://schemas.microsoft.com/office/drawing/2014/main" id="{E558EFD0-5E19-87EE-1126-047BF86FA196}"/>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8" name="CaixaDeTexto 27">
                <a:extLst>
                  <a:ext uri="{FF2B5EF4-FFF2-40B4-BE49-F238E27FC236}">
                    <a16:creationId xmlns:a16="http://schemas.microsoft.com/office/drawing/2014/main" id="{3FEAEA08-4418-3E18-3E48-B538CF815B2A}"/>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29" name="CaixaDeTexto 28">
                <a:extLst>
                  <a:ext uri="{FF2B5EF4-FFF2-40B4-BE49-F238E27FC236}">
                    <a16:creationId xmlns:a16="http://schemas.microsoft.com/office/drawing/2014/main" id="{6EAB04DF-E595-4A8E-BC2C-94054AA58789}"/>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42" name="CaixaDeTexto 41">
                <a:extLst>
                  <a:ext uri="{FF2B5EF4-FFF2-40B4-BE49-F238E27FC236}">
                    <a16:creationId xmlns:a16="http://schemas.microsoft.com/office/drawing/2014/main" id="{5BDD69F3-7CE5-8C0A-02C6-9F696FC0F94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43" name="CaixaDeTexto 42">
                <a:extLst>
                  <a:ext uri="{FF2B5EF4-FFF2-40B4-BE49-F238E27FC236}">
                    <a16:creationId xmlns:a16="http://schemas.microsoft.com/office/drawing/2014/main" id="{67DCE6CB-9315-BC05-421D-6F91B120A55E}"/>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11" name="Agrupar 10">
              <a:extLst>
                <a:ext uri="{FF2B5EF4-FFF2-40B4-BE49-F238E27FC236}">
                  <a16:creationId xmlns:a16="http://schemas.microsoft.com/office/drawing/2014/main" id="{A9E5DAA7-1B2E-246C-4CD0-ABCE279BBBB1}"/>
                </a:ext>
              </a:extLst>
            </p:cNvPr>
            <p:cNvGrpSpPr/>
            <p:nvPr/>
          </p:nvGrpSpPr>
          <p:grpSpPr>
            <a:xfrm>
              <a:off x="4254634" y="2383840"/>
              <a:ext cx="1841365" cy="369332"/>
              <a:chOff x="4186055" y="4488180"/>
              <a:chExt cx="1841365" cy="369332"/>
            </a:xfrm>
          </p:grpSpPr>
          <p:sp>
            <p:nvSpPr>
              <p:cNvPr id="12" name="CaixaDeTexto 11">
                <a:extLst>
                  <a:ext uri="{FF2B5EF4-FFF2-40B4-BE49-F238E27FC236}">
                    <a16:creationId xmlns:a16="http://schemas.microsoft.com/office/drawing/2014/main" id="{6B750A9C-3719-36CA-295A-2BF9FC68153B}"/>
                  </a:ext>
                </a:extLst>
              </p:cNvPr>
              <p:cNvSpPr txBox="1"/>
              <p:nvPr/>
            </p:nvSpPr>
            <p:spPr>
              <a:xfrm>
                <a:off x="4186055" y="4488180"/>
                <a:ext cx="302532" cy="369332"/>
              </a:xfrm>
              <a:prstGeom prst="rect">
                <a:avLst/>
              </a:prstGeom>
              <a:noFill/>
            </p:spPr>
            <p:txBody>
              <a:bodyPr wrap="square" rtlCol="0">
                <a:spAutoFit/>
              </a:bodyPr>
              <a:lstStyle/>
              <a:p>
                <a:r>
                  <a:rPr lang="pt-BR" dirty="0"/>
                  <a:t>1</a:t>
                </a:r>
              </a:p>
            </p:txBody>
          </p:sp>
          <p:sp>
            <p:nvSpPr>
              <p:cNvPr id="13" name="CaixaDeTexto 12">
                <a:extLst>
                  <a:ext uri="{FF2B5EF4-FFF2-40B4-BE49-F238E27FC236}">
                    <a16:creationId xmlns:a16="http://schemas.microsoft.com/office/drawing/2014/main" id="{ABF0DC15-FEDF-862A-1740-6BFEB76C0449}"/>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17" name="CaixaDeTexto 16">
                <a:extLst>
                  <a:ext uri="{FF2B5EF4-FFF2-40B4-BE49-F238E27FC236}">
                    <a16:creationId xmlns:a16="http://schemas.microsoft.com/office/drawing/2014/main" id="{D8E849F3-75B7-24C4-2FD0-E0D875F66E37}"/>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18" name="CaixaDeTexto 17">
                <a:extLst>
                  <a:ext uri="{FF2B5EF4-FFF2-40B4-BE49-F238E27FC236}">
                    <a16:creationId xmlns:a16="http://schemas.microsoft.com/office/drawing/2014/main" id="{216F45DD-8197-647E-0BE0-8DDA7F6D60D1}"/>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19" name="CaixaDeTexto 18">
                <a:extLst>
                  <a:ext uri="{FF2B5EF4-FFF2-40B4-BE49-F238E27FC236}">
                    <a16:creationId xmlns:a16="http://schemas.microsoft.com/office/drawing/2014/main" id="{742A8D25-FC79-4119-8C02-2972159D2E79}"/>
                  </a:ext>
                </a:extLst>
              </p:cNvPr>
              <p:cNvSpPr txBox="1"/>
              <p:nvPr/>
            </p:nvSpPr>
            <p:spPr>
              <a:xfrm>
                <a:off x="5724888" y="4488180"/>
                <a:ext cx="302532" cy="369332"/>
              </a:xfrm>
              <a:prstGeom prst="rect">
                <a:avLst/>
              </a:prstGeom>
              <a:noFill/>
            </p:spPr>
            <p:txBody>
              <a:bodyPr wrap="square" rtlCol="0">
                <a:spAutoFit/>
              </a:bodyPr>
              <a:lstStyle/>
              <a:p>
                <a:r>
                  <a:rPr lang="pt-BR" dirty="0"/>
                  <a:t>0</a:t>
                </a:r>
              </a:p>
            </p:txBody>
          </p:sp>
        </p:grpSp>
        <p:grpSp>
          <p:nvGrpSpPr>
            <p:cNvPr id="22" name="Agrupar 21">
              <a:extLst>
                <a:ext uri="{FF2B5EF4-FFF2-40B4-BE49-F238E27FC236}">
                  <a16:creationId xmlns:a16="http://schemas.microsoft.com/office/drawing/2014/main" id="{314DC6D3-39D5-6976-A805-BCD23958485D}"/>
                </a:ext>
              </a:extLst>
            </p:cNvPr>
            <p:cNvGrpSpPr/>
            <p:nvPr/>
          </p:nvGrpSpPr>
          <p:grpSpPr>
            <a:xfrm>
              <a:off x="4254634" y="2751766"/>
              <a:ext cx="1841365" cy="369332"/>
              <a:chOff x="4186055" y="4488180"/>
              <a:chExt cx="1841365" cy="369332"/>
            </a:xfrm>
          </p:grpSpPr>
          <p:sp>
            <p:nvSpPr>
              <p:cNvPr id="23" name="CaixaDeTexto 22">
                <a:extLst>
                  <a:ext uri="{FF2B5EF4-FFF2-40B4-BE49-F238E27FC236}">
                    <a16:creationId xmlns:a16="http://schemas.microsoft.com/office/drawing/2014/main" id="{3CD13F53-00E8-FAF3-7EC4-525DBC5E21A2}"/>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24" name="CaixaDeTexto 23">
                <a:extLst>
                  <a:ext uri="{FF2B5EF4-FFF2-40B4-BE49-F238E27FC236}">
                    <a16:creationId xmlns:a16="http://schemas.microsoft.com/office/drawing/2014/main" id="{BDBD9798-01A5-B316-21A2-6AC92F65B901}"/>
                  </a:ext>
                </a:extLst>
              </p:cNvPr>
              <p:cNvSpPr txBox="1"/>
              <p:nvPr/>
            </p:nvSpPr>
            <p:spPr>
              <a:xfrm>
                <a:off x="4570763" y="4488180"/>
                <a:ext cx="302532" cy="369332"/>
              </a:xfrm>
              <a:prstGeom prst="rect">
                <a:avLst/>
              </a:prstGeom>
              <a:noFill/>
            </p:spPr>
            <p:txBody>
              <a:bodyPr wrap="square" rtlCol="0">
                <a:spAutoFit/>
              </a:bodyPr>
              <a:lstStyle/>
              <a:p>
                <a:r>
                  <a:rPr lang="pt-BR" dirty="0"/>
                  <a:t>0</a:t>
                </a:r>
              </a:p>
            </p:txBody>
          </p:sp>
          <p:sp>
            <p:nvSpPr>
              <p:cNvPr id="25" name="CaixaDeTexto 24">
                <a:extLst>
                  <a:ext uri="{FF2B5EF4-FFF2-40B4-BE49-F238E27FC236}">
                    <a16:creationId xmlns:a16="http://schemas.microsoft.com/office/drawing/2014/main" id="{B0D72263-17C6-F7E0-EC41-60A98CA7E4DA}"/>
                  </a:ext>
                </a:extLst>
              </p:cNvPr>
              <p:cNvSpPr txBox="1"/>
              <p:nvPr/>
            </p:nvSpPr>
            <p:spPr>
              <a:xfrm>
                <a:off x="4955471" y="4488180"/>
                <a:ext cx="302532" cy="369332"/>
              </a:xfrm>
              <a:prstGeom prst="rect">
                <a:avLst/>
              </a:prstGeom>
              <a:noFill/>
            </p:spPr>
            <p:txBody>
              <a:bodyPr wrap="square" rtlCol="0">
                <a:spAutoFit/>
              </a:bodyPr>
              <a:lstStyle/>
              <a:p>
                <a:r>
                  <a:rPr lang="pt-BR" dirty="0"/>
                  <a:t>1</a:t>
                </a:r>
              </a:p>
            </p:txBody>
          </p:sp>
          <p:sp>
            <p:nvSpPr>
              <p:cNvPr id="26" name="CaixaDeTexto 25">
                <a:extLst>
                  <a:ext uri="{FF2B5EF4-FFF2-40B4-BE49-F238E27FC236}">
                    <a16:creationId xmlns:a16="http://schemas.microsoft.com/office/drawing/2014/main" id="{DE082386-F26D-5796-15FA-5CD4A2EBC19A}"/>
                  </a:ext>
                </a:extLst>
              </p:cNvPr>
              <p:cNvSpPr txBox="1"/>
              <p:nvPr/>
            </p:nvSpPr>
            <p:spPr>
              <a:xfrm>
                <a:off x="5340179" y="4488180"/>
                <a:ext cx="302532" cy="369332"/>
              </a:xfrm>
              <a:prstGeom prst="rect">
                <a:avLst/>
              </a:prstGeom>
              <a:noFill/>
            </p:spPr>
            <p:txBody>
              <a:bodyPr wrap="square" rtlCol="0">
                <a:spAutoFit/>
              </a:bodyPr>
              <a:lstStyle/>
              <a:p>
                <a:r>
                  <a:rPr lang="pt-BR" dirty="0"/>
                  <a:t>1</a:t>
                </a:r>
              </a:p>
            </p:txBody>
          </p:sp>
          <p:sp>
            <p:nvSpPr>
              <p:cNvPr id="27" name="CaixaDeTexto 26">
                <a:extLst>
                  <a:ext uri="{FF2B5EF4-FFF2-40B4-BE49-F238E27FC236}">
                    <a16:creationId xmlns:a16="http://schemas.microsoft.com/office/drawing/2014/main" id="{44572CB9-AF40-311B-3792-6A10ED2E060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nvGrpSpPr>
            <p:cNvPr id="30" name="Agrupar 29">
              <a:extLst>
                <a:ext uri="{FF2B5EF4-FFF2-40B4-BE49-F238E27FC236}">
                  <a16:creationId xmlns:a16="http://schemas.microsoft.com/office/drawing/2014/main" id="{04FF85D5-7A38-E520-E01D-F45469C63277}"/>
                </a:ext>
              </a:extLst>
            </p:cNvPr>
            <p:cNvGrpSpPr/>
            <p:nvPr/>
          </p:nvGrpSpPr>
          <p:grpSpPr>
            <a:xfrm>
              <a:off x="4254634" y="3119691"/>
              <a:ext cx="1841365" cy="369332"/>
              <a:chOff x="4186055" y="4488180"/>
              <a:chExt cx="1841365" cy="369332"/>
            </a:xfrm>
          </p:grpSpPr>
          <p:sp>
            <p:nvSpPr>
              <p:cNvPr id="31" name="CaixaDeTexto 30">
                <a:extLst>
                  <a:ext uri="{FF2B5EF4-FFF2-40B4-BE49-F238E27FC236}">
                    <a16:creationId xmlns:a16="http://schemas.microsoft.com/office/drawing/2014/main" id="{90528DE7-2B35-401A-F614-7CE1E64D073A}"/>
                  </a:ext>
                </a:extLst>
              </p:cNvPr>
              <p:cNvSpPr txBox="1"/>
              <p:nvPr/>
            </p:nvSpPr>
            <p:spPr>
              <a:xfrm>
                <a:off x="4186055" y="4488180"/>
                <a:ext cx="302532" cy="369332"/>
              </a:xfrm>
              <a:prstGeom prst="rect">
                <a:avLst/>
              </a:prstGeom>
              <a:noFill/>
            </p:spPr>
            <p:txBody>
              <a:bodyPr wrap="square" rtlCol="0">
                <a:spAutoFit/>
              </a:bodyPr>
              <a:lstStyle/>
              <a:p>
                <a:r>
                  <a:rPr lang="pt-BR" dirty="0"/>
                  <a:t>0</a:t>
                </a:r>
              </a:p>
            </p:txBody>
          </p:sp>
          <p:sp>
            <p:nvSpPr>
              <p:cNvPr id="32" name="CaixaDeTexto 31">
                <a:extLst>
                  <a:ext uri="{FF2B5EF4-FFF2-40B4-BE49-F238E27FC236}">
                    <a16:creationId xmlns:a16="http://schemas.microsoft.com/office/drawing/2014/main" id="{01FF295D-AA07-8A3E-7306-23109D6F7636}"/>
                  </a:ext>
                </a:extLst>
              </p:cNvPr>
              <p:cNvSpPr txBox="1"/>
              <p:nvPr/>
            </p:nvSpPr>
            <p:spPr>
              <a:xfrm>
                <a:off x="4570763" y="4488180"/>
                <a:ext cx="302532" cy="369332"/>
              </a:xfrm>
              <a:prstGeom prst="rect">
                <a:avLst/>
              </a:prstGeom>
              <a:noFill/>
            </p:spPr>
            <p:txBody>
              <a:bodyPr wrap="square" rtlCol="0">
                <a:spAutoFit/>
              </a:bodyPr>
              <a:lstStyle/>
              <a:p>
                <a:r>
                  <a:rPr lang="pt-BR" dirty="0"/>
                  <a:t>1</a:t>
                </a:r>
              </a:p>
            </p:txBody>
          </p:sp>
          <p:sp>
            <p:nvSpPr>
              <p:cNvPr id="33" name="CaixaDeTexto 32">
                <a:extLst>
                  <a:ext uri="{FF2B5EF4-FFF2-40B4-BE49-F238E27FC236}">
                    <a16:creationId xmlns:a16="http://schemas.microsoft.com/office/drawing/2014/main" id="{26044DCC-DFCE-BD3B-B261-B6F4ED662F42}"/>
                  </a:ext>
                </a:extLst>
              </p:cNvPr>
              <p:cNvSpPr txBox="1"/>
              <p:nvPr/>
            </p:nvSpPr>
            <p:spPr>
              <a:xfrm>
                <a:off x="4955471" y="4488180"/>
                <a:ext cx="302532" cy="369332"/>
              </a:xfrm>
              <a:prstGeom prst="rect">
                <a:avLst/>
              </a:prstGeom>
              <a:noFill/>
            </p:spPr>
            <p:txBody>
              <a:bodyPr wrap="square" rtlCol="0">
                <a:spAutoFit/>
              </a:bodyPr>
              <a:lstStyle/>
              <a:p>
                <a:r>
                  <a:rPr lang="pt-BR" dirty="0"/>
                  <a:t>0</a:t>
                </a:r>
              </a:p>
            </p:txBody>
          </p:sp>
          <p:sp>
            <p:nvSpPr>
              <p:cNvPr id="34" name="CaixaDeTexto 33">
                <a:extLst>
                  <a:ext uri="{FF2B5EF4-FFF2-40B4-BE49-F238E27FC236}">
                    <a16:creationId xmlns:a16="http://schemas.microsoft.com/office/drawing/2014/main" id="{F01CCC3D-C9E6-10E0-A53D-9D6867431535}"/>
                  </a:ext>
                </a:extLst>
              </p:cNvPr>
              <p:cNvSpPr txBox="1"/>
              <p:nvPr/>
            </p:nvSpPr>
            <p:spPr>
              <a:xfrm>
                <a:off x="5340179" y="4488180"/>
                <a:ext cx="302532" cy="369332"/>
              </a:xfrm>
              <a:prstGeom prst="rect">
                <a:avLst/>
              </a:prstGeom>
              <a:noFill/>
            </p:spPr>
            <p:txBody>
              <a:bodyPr wrap="square" rtlCol="0">
                <a:spAutoFit/>
              </a:bodyPr>
              <a:lstStyle/>
              <a:p>
                <a:r>
                  <a:rPr lang="pt-BR" dirty="0"/>
                  <a:t>0</a:t>
                </a:r>
              </a:p>
            </p:txBody>
          </p:sp>
          <p:sp>
            <p:nvSpPr>
              <p:cNvPr id="35" name="CaixaDeTexto 34">
                <a:extLst>
                  <a:ext uri="{FF2B5EF4-FFF2-40B4-BE49-F238E27FC236}">
                    <a16:creationId xmlns:a16="http://schemas.microsoft.com/office/drawing/2014/main" id="{FD05BED3-3B95-7976-88A3-1DDAC9A1BCC7}"/>
                  </a:ext>
                </a:extLst>
              </p:cNvPr>
              <p:cNvSpPr txBox="1"/>
              <p:nvPr/>
            </p:nvSpPr>
            <p:spPr>
              <a:xfrm>
                <a:off x="5724888" y="4488180"/>
                <a:ext cx="302532" cy="369332"/>
              </a:xfrm>
              <a:prstGeom prst="rect">
                <a:avLst/>
              </a:prstGeom>
              <a:noFill/>
            </p:spPr>
            <p:txBody>
              <a:bodyPr wrap="square" rtlCol="0">
                <a:spAutoFit/>
              </a:bodyPr>
              <a:lstStyle/>
              <a:p>
                <a:r>
                  <a:rPr lang="pt-BR" dirty="0"/>
                  <a:t>1</a:t>
                </a:r>
              </a:p>
            </p:txBody>
          </p:sp>
        </p:grpSp>
      </p:grpSp>
      <p:grpSp>
        <p:nvGrpSpPr>
          <p:cNvPr id="106" name="Agrupar 105">
            <a:extLst>
              <a:ext uri="{FF2B5EF4-FFF2-40B4-BE49-F238E27FC236}">
                <a16:creationId xmlns:a16="http://schemas.microsoft.com/office/drawing/2014/main" id="{9A9008EC-CC23-F53A-A5B1-83D92B911AC5}"/>
              </a:ext>
            </a:extLst>
          </p:cNvPr>
          <p:cNvGrpSpPr/>
          <p:nvPr/>
        </p:nvGrpSpPr>
        <p:grpSpPr>
          <a:xfrm>
            <a:off x="2233659" y="3794153"/>
            <a:ext cx="1231635" cy="1661353"/>
            <a:chOff x="1562364" y="4071085"/>
            <a:chExt cx="1231635" cy="1661353"/>
          </a:xfrm>
        </p:grpSpPr>
        <p:sp>
          <p:nvSpPr>
            <p:cNvPr id="100" name="Retângulo 99">
              <a:extLst>
                <a:ext uri="{FF2B5EF4-FFF2-40B4-BE49-F238E27FC236}">
                  <a16:creationId xmlns:a16="http://schemas.microsoft.com/office/drawing/2014/main" id="{B7743179-01A9-E792-5EB1-3B089805BA65}"/>
                </a:ext>
              </a:extLst>
            </p:cNvPr>
            <p:cNvSpPr/>
            <p:nvPr/>
          </p:nvSpPr>
          <p:spPr>
            <a:xfrm>
              <a:off x="1562364" y="4071085"/>
              <a:ext cx="1231635" cy="1661353"/>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Agrupar 73">
              <a:extLst>
                <a:ext uri="{FF2B5EF4-FFF2-40B4-BE49-F238E27FC236}">
                  <a16:creationId xmlns:a16="http://schemas.microsoft.com/office/drawing/2014/main" id="{06CFA814-07D7-87FF-58D8-0E8F613CF773}"/>
                </a:ext>
              </a:extLst>
            </p:cNvPr>
            <p:cNvGrpSpPr/>
            <p:nvPr/>
          </p:nvGrpSpPr>
          <p:grpSpPr>
            <a:xfrm>
              <a:off x="1638434" y="4078025"/>
              <a:ext cx="1071948" cy="868340"/>
              <a:chOff x="1638434" y="4262691"/>
              <a:chExt cx="1071948" cy="868340"/>
            </a:xfrm>
          </p:grpSpPr>
          <p:grpSp>
            <p:nvGrpSpPr>
              <p:cNvPr id="45" name="Agrupar 44">
                <a:extLst>
                  <a:ext uri="{FF2B5EF4-FFF2-40B4-BE49-F238E27FC236}">
                    <a16:creationId xmlns:a16="http://schemas.microsoft.com/office/drawing/2014/main" id="{8FC03AC9-1ED5-A388-0B3D-3DFFC0E33734}"/>
                  </a:ext>
                </a:extLst>
              </p:cNvPr>
              <p:cNvGrpSpPr/>
              <p:nvPr/>
            </p:nvGrpSpPr>
            <p:grpSpPr>
              <a:xfrm>
                <a:off x="1638434" y="4262691"/>
                <a:ext cx="1071948" cy="369332"/>
                <a:chOff x="1638434" y="3771624"/>
                <a:chExt cx="1071948" cy="369332"/>
              </a:xfrm>
            </p:grpSpPr>
            <p:sp>
              <p:nvSpPr>
                <p:cNvPr id="37" name="CaixaDeTexto 36">
                  <a:extLst>
                    <a:ext uri="{FF2B5EF4-FFF2-40B4-BE49-F238E27FC236}">
                      <a16:creationId xmlns:a16="http://schemas.microsoft.com/office/drawing/2014/main" id="{67D3F060-4A95-3942-D6EB-1558E820A768}"/>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39" name="CaixaDeTexto 38">
                  <a:extLst>
                    <a:ext uri="{FF2B5EF4-FFF2-40B4-BE49-F238E27FC236}">
                      <a16:creationId xmlns:a16="http://schemas.microsoft.com/office/drawing/2014/main" id="{BDBFC65A-AA10-25DC-C0E9-4582ABC41D83}"/>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40" name="CaixaDeTexto 39">
                  <a:extLst>
                    <a:ext uri="{FF2B5EF4-FFF2-40B4-BE49-F238E27FC236}">
                      <a16:creationId xmlns:a16="http://schemas.microsoft.com/office/drawing/2014/main" id="{59AB6138-5766-3B4F-655B-FDDD78ABD333}"/>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grpSp>
            <p:nvGrpSpPr>
              <p:cNvPr id="46" name="Agrupar 45">
                <a:extLst>
                  <a:ext uri="{FF2B5EF4-FFF2-40B4-BE49-F238E27FC236}">
                    <a16:creationId xmlns:a16="http://schemas.microsoft.com/office/drawing/2014/main" id="{9E7B26C8-A85C-86BF-9430-C523B2FBB35F}"/>
                  </a:ext>
                </a:extLst>
              </p:cNvPr>
              <p:cNvGrpSpPr/>
              <p:nvPr/>
            </p:nvGrpSpPr>
            <p:grpSpPr>
              <a:xfrm>
                <a:off x="1638434" y="4761699"/>
                <a:ext cx="1071948" cy="369332"/>
                <a:chOff x="1638434" y="3804965"/>
                <a:chExt cx="1071948" cy="369332"/>
              </a:xfrm>
            </p:grpSpPr>
            <p:sp>
              <p:nvSpPr>
                <p:cNvPr id="47" name="CaixaDeTexto 46">
                  <a:extLst>
                    <a:ext uri="{FF2B5EF4-FFF2-40B4-BE49-F238E27FC236}">
                      <a16:creationId xmlns:a16="http://schemas.microsoft.com/office/drawing/2014/main" id="{2B8B9A36-E213-BF0F-0439-8D745E288891}"/>
                    </a:ext>
                  </a:extLst>
                </p:cNvPr>
                <p:cNvSpPr txBox="1"/>
                <p:nvPr/>
              </p:nvSpPr>
              <p:spPr>
                <a:xfrm>
                  <a:off x="1638434" y="3804965"/>
                  <a:ext cx="302532" cy="369332"/>
                </a:xfrm>
                <a:prstGeom prst="rect">
                  <a:avLst/>
                </a:prstGeom>
                <a:noFill/>
              </p:spPr>
              <p:txBody>
                <a:bodyPr wrap="square" rtlCol="0">
                  <a:spAutoFit/>
                </a:bodyPr>
                <a:lstStyle/>
                <a:p>
                  <a:r>
                    <a:rPr lang="pt-BR" dirty="0"/>
                    <a:t>1</a:t>
                  </a:r>
                </a:p>
              </p:txBody>
            </p:sp>
            <p:sp>
              <p:nvSpPr>
                <p:cNvPr id="48" name="CaixaDeTexto 47">
                  <a:extLst>
                    <a:ext uri="{FF2B5EF4-FFF2-40B4-BE49-F238E27FC236}">
                      <a16:creationId xmlns:a16="http://schemas.microsoft.com/office/drawing/2014/main" id="{34051D1B-72F5-1FDE-F967-593C9970274C}"/>
                    </a:ext>
                  </a:extLst>
                </p:cNvPr>
                <p:cNvSpPr txBox="1"/>
                <p:nvPr/>
              </p:nvSpPr>
              <p:spPr>
                <a:xfrm>
                  <a:off x="2023142" y="3804965"/>
                  <a:ext cx="302532" cy="369332"/>
                </a:xfrm>
                <a:prstGeom prst="rect">
                  <a:avLst/>
                </a:prstGeom>
                <a:noFill/>
              </p:spPr>
              <p:txBody>
                <a:bodyPr wrap="square" rtlCol="0">
                  <a:spAutoFit/>
                </a:bodyPr>
                <a:lstStyle/>
                <a:p>
                  <a:r>
                    <a:rPr lang="pt-BR" dirty="0"/>
                    <a:t>0</a:t>
                  </a:r>
                </a:p>
              </p:txBody>
            </p:sp>
            <p:sp>
              <p:nvSpPr>
                <p:cNvPr id="49" name="CaixaDeTexto 48">
                  <a:extLst>
                    <a:ext uri="{FF2B5EF4-FFF2-40B4-BE49-F238E27FC236}">
                      <a16:creationId xmlns:a16="http://schemas.microsoft.com/office/drawing/2014/main" id="{8FF75DA9-2CC1-C0C6-1264-1F89F9D33E7C}"/>
                    </a:ext>
                  </a:extLst>
                </p:cNvPr>
                <p:cNvSpPr txBox="1"/>
                <p:nvPr/>
              </p:nvSpPr>
              <p:spPr>
                <a:xfrm>
                  <a:off x="2407850" y="3804965"/>
                  <a:ext cx="302532" cy="369332"/>
                </a:xfrm>
                <a:prstGeom prst="rect">
                  <a:avLst/>
                </a:prstGeom>
                <a:noFill/>
              </p:spPr>
              <p:txBody>
                <a:bodyPr wrap="square" rtlCol="0">
                  <a:spAutoFit/>
                </a:bodyPr>
                <a:lstStyle/>
                <a:p>
                  <a:r>
                    <a:rPr lang="pt-BR" dirty="0"/>
                    <a:t>1</a:t>
                  </a:r>
                </a:p>
              </p:txBody>
            </p:sp>
          </p:grpSp>
        </p:grpSp>
      </p:grpSp>
      <p:grpSp>
        <p:nvGrpSpPr>
          <p:cNvPr id="104" name="Agrupar 103">
            <a:extLst>
              <a:ext uri="{FF2B5EF4-FFF2-40B4-BE49-F238E27FC236}">
                <a16:creationId xmlns:a16="http://schemas.microsoft.com/office/drawing/2014/main" id="{232C5FC3-9B11-CCAF-C991-9246C82B3B48}"/>
              </a:ext>
            </a:extLst>
          </p:cNvPr>
          <p:cNvGrpSpPr/>
          <p:nvPr/>
        </p:nvGrpSpPr>
        <p:grpSpPr>
          <a:xfrm>
            <a:off x="4779171" y="3794154"/>
            <a:ext cx="2023927" cy="927597"/>
            <a:chOff x="4182139" y="4071085"/>
            <a:chExt cx="2023927" cy="927597"/>
          </a:xfrm>
        </p:grpSpPr>
        <p:sp>
          <p:nvSpPr>
            <p:cNvPr id="102" name="Retângulo 101">
              <a:extLst>
                <a:ext uri="{FF2B5EF4-FFF2-40B4-BE49-F238E27FC236}">
                  <a16:creationId xmlns:a16="http://schemas.microsoft.com/office/drawing/2014/main" id="{F97F9FA1-203E-94F7-2EAA-B4E1DE1A7069}"/>
                </a:ext>
              </a:extLst>
            </p:cNvPr>
            <p:cNvSpPr/>
            <p:nvPr/>
          </p:nvSpPr>
          <p:spPr>
            <a:xfrm>
              <a:off x="4182139" y="4071085"/>
              <a:ext cx="2023927" cy="927597"/>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73" name="Agrupar 72">
              <a:extLst>
                <a:ext uri="{FF2B5EF4-FFF2-40B4-BE49-F238E27FC236}">
                  <a16:creationId xmlns:a16="http://schemas.microsoft.com/office/drawing/2014/main" id="{38A37A8D-56D7-9B5B-AE10-16D206BC98A6}"/>
                </a:ext>
              </a:extLst>
            </p:cNvPr>
            <p:cNvGrpSpPr/>
            <p:nvPr/>
          </p:nvGrpSpPr>
          <p:grpSpPr>
            <a:xfrm>
              <a:off x="4254635" y="4071086"/>
              <a:ext cx="1841365" cy="848877"/>
              <a:chOff x="4254635" y="3893359"/>
              <a:chExt cx="1841365" cy="848877"/>
            </a:xfrm>
          </p:grpSpPr>
          <p:grpSp>
            <p:nvGrpSpPr>
              <p:cNvPr id="72" name="Agrupar 71">
                <a:extLst>
                  <a:ext uri="{FF2B5EF4-FFF2-40B4-BE49-F238E27FC236}">
                    <a16:creationId xmlns:a16="http://schemas.microsoft.com/office/drawing/2014/main" id="{BF07ACCF-28ED-4074-8C59-1887B0BC7D8D}"/>
                  </a:ext>
                </a:extLst>
              </p:cNvPr>
              <p:cNvGrpSpPr/>
              <p:nvPr/>
            </p:nvGrpSpPr>
            <p:grpSpPr>
              <a:xfrm>
                <a:off x="4254635" y="4372904"/>
                <a:ext cx="1841364" cy="369332"/>
                <a:chOff x="4254634" y="4372904"/>
                <a:chExt cx="1841364" cy="369332"/>
              </a:xfrm>
            </p:grpSpPr>
            <p:grpSp>
              <p:nvGrpSpPr>
                <p:cNvPr id="56" name="Agrupar 55">
                  <a:extLst>
                    <a:ext uri="{FF2B5EF4-FFF2-40B4-BE49-F238E27FC236}">
                      <a16:creationId xmlns:a16="http://schemas.microsoft.com/office/drawing/2014/main" id="{4E4D45AD-B56A-1254-3A57-AA2C43CC5C20}"/>
                    </a:ext>
                  </a:extLst>
                </p:cNvPr>
                <p:cNvGrpSpPr/>
                <p:nvPr/>
              </p:nvGrpSpPr>
              <p:grpSpPr>
                <a:xfrm>
                  <a:off x="4639342" y="4372904"/>
                  <a:ext cx="1071948" cy="369332"/>
                  <a:chOff x="1638434" y="3771624"/>
                  <a:chExt cx="1071948" cy="369332"/>
                </a:xfrm>
              </p:grpSpPr>
              <p:sp>
                <p:nvSpPr>
                  <p:cNvPr id="57" name="CaixaDeTexto 56">
                    <a:extLst>
                      <a:ext uri="{FF2B5EF4-FFF2-40B4-BE49-F238E27FC236}">
                        <a16:creationId xmlns:a16="http://schemas.microsoft.com/office/drawing/2014/main" id="{1AE0D77F-B67D-BA7B-F44E-487C7978FE40}"/>
                      </a:ext>
                    </a:extLst>
                  </p:cNvPr>
                  <p:cNvSpPr txBox="1"/>
                  <p:nvPr/>
                </p:nvSpPr>
                <p:spPr>
                  <a:xfrm>
                    <a:off x="1638434" y="3771624"/>
                    <a:ext cx="302532" cy="369332"/>
                  </a:xfrm>
                  <a:prstGeom prst="rect">
                    <a:avLst/>
                  </a:prstGeom>
                  <a:noFill/>
                </p:spPr>
                <p:txBody>
                  <a:bodyPr wrap="square" rtlCol="0">
                    <a:spAutoFit/>
                  </a:bodyPr>
                  <a:lstStyle/>
                  <a:p>
                    <a:r>
                      <a:rPr lang="pt-BR" dirty="0"/>
                      <a:t>0</a:t>
                    </a:r>
                  </a:p>
                </p:txBody>
              </p:sp>
              <p:sp>
                <p:nvSpPr>
                  <p:cNvPr id="58" name="CaixaDeTexto 57">
                    <a:extLst>
                      <a:ext uri="{FF2B5EF4-FFF2-40B4-BE49-F238E27FC236}">
                        <a16:creationId xmlns:a16="http://schemas.microsoft.com/office/drawing/2014/main" id="{2E0503C2-B965-692A-0BB7-03FF694711F5}"/>
                      </a:ext>
                    </a:extLst>
                  </p:cNvPr>
                  <p:cNvSpPr txBox="1"/>
                  <p:nvPr/>
                </p:nvSpPr>
                <p:spPr>
                  <a:xfrm>
                    <a:off x="2023142" y="3771624"/>
                    <a:ext cx="302532" cy="369332"/>
                  </a:xfrm>
                  <a:prstGeom prst="rect">
                    <a:avLst/>
                  </a:prstGeom>
                  <a:noFill/>
                </p:spPr>
                <p:txBody>
                  <a:bodyPr wrap="square" rtlCol="0">
                    <a:spAutoFit/>
                  </a:bodyPr>
                  <a:lstStyle/>
                  <a:p>
                    <a:r>
                      <a:rPr lang="pt-BR" dirty="0"/>
                      <a:t>1</a:t>
                    </a:r>
                  </a:p>
                </p:txBody>
              </p:sp>
              <p:sp>
                <p:nvSpPr>
                  <p:cNvPr id="59" name="CaixaDeTexto 58">
                    <a:extLst>
                      <a:ext uri="{FF2B5EF4-FFF2-40B4-BE49-F238E27FC236}">
                        <a16:creationId xmlns:a16="http://schemas.microsoft.com/office/drawing/2014/main" id="{D699542F-6783-FB53-5585-E6A7D9F6FF3C}"/>
                      </a:ext>
                    </a:extLst>
                  </p:cNvPr>
                  <p:cNvSpPr txBox="1"/>
                  <p:nvPr/>
                </p:nvSpPr>
                <p:spPr>
                  <a:xfrm>
                    <a:off x="2407850" y="3771624"/>
                    <a:ext cx="302532" cy="369332"/>
                  </a:xfrm>
                  <a:prstGeom prst="rect">
                    <a:avLst/>
                  </a:prstGeom>
                  <a:noFill/>
                </p:spPr>
                <p:txBody>
                  <a:bodyPr wrap="square" rtlCol="0">
                    <a:spAutoFit/>
                  </a:bodyPr>
                  <a:lstStyle/>
                  <a:p>
                    <a:r>
                      <a:rPr lang="pt-BR" dirty="0"/>
                      <a:t>0</a:t>
                    </a:r>
                  </a:p>
                </p:txBody>
              </p:sp>
            </p:grpSp>
            <p:sp>
              <p:nvSpPr>
                <p:cNvPr id="60" name="CaixaDeTexto 59">
                  <a:extLst>
                    <a:ext uri="{FF2B5EF4-FFF2-40B4-BE49-F238E27FC236}">
                      <a16:creationId xmlns:a16="http://schemas.microsoft.com/office/drawing/2014/main" id="{69B9DBC2-954A-36F7-AA27-6AD993D21F30}"/>
                    </a:ext>
                  </a:extLst>
                </p:cNvPr>
                <p:cNvSpPr txBox="1"/>
                <p:nvPr/>
              </p:nvSpPr>
              <p:spPr>
                <a:xfrm>
                  <a:off x="4254634" y="4372904"/>
                  <a:ext cx="302532" cy="369332"/>
                </a:xfrm>
                <a:prstGeom prst="rect">
                  <a:avLst/>
                </a:prstGeom>
                <a:noFill/>
              </p:spPr>
              <p:txBody>
                <a:bodyPr wrap="square" rtlCol="0">
                  <a:spAutoFit/>
                </a:bodyPr>
                <a:lstStyle/>
                <a:p>
                  <a:r>
                    <a:rPr lang="pt-BR" dirty="0"/>
                    <a:t>*</a:t>
                  </a:r>
                </a:p>
              </p:txBody>
            </p:sp>
            <p:sp>
              <p:nvSpPr>
                <p:cNvPr id="61" name="CaixaDeTexto 60">
                  <a:extLst>
                    <a:ext uri="{FF2B5EF4-FFF2-40B4-BE49-F238E27FC236}">
                      <a16:creationId xmlns:a16="http://schemas.microsoft.com/office/drawing/2014/main" id="{67324823-07C9-5F66-5FA8-C0F9E6BDFE41}"/>
                    </a:ext>
                  </a:extLst>
                </p:cNvPr>
                <p:cNvSpPr txBox="1"/>
                <p:nvPr/>
              </p:nvSpPr>
              <p:spPr>
                <a:xfrm>
                  <a:off x="5793466" y="4372904"/>
                  <a:ext cx="302532" cy="369332"/>
                </a:xfrm>
                <a:prstGeom prst="rect">
                  <a:avLst/>
                </a:prstGeom>
                <a:noFill/>
              </p:spPr>
              <p:txBody>
                <a:bodyPr wrap="square" rtlCol="0">
                  <a:spAutoFit/>
                </a:bodyPr>
                <a:lstStyle/>
                <a:p>
                  <a:r>
                    <a:rPr lang="pt-BR" dirty="0"/>
                    <a:t>*</a:t>
                  </a:r>
                </a:p>
              </p:txBody>
            </p:sp>
          </p:grpSp>
          <p:grpSp>
            <p:nvGrpSpPr>
              <p:cNvPr id="70" name="Agrupar 69">
                <a:extLst>
                  <a:ext uri="{FF2B5EF4-FFF2-40B4-BE49-F238E27FC236}">
                    <a16:creationId xmlns:a16="http://schemas.microsoft.com/office/drawing/2014/main" id="{544665CA-A7A6-CDCC-92AC-2202213CE93F}"/>
                  </a:ext>
                </a:extLst>
              </p:cNvPr>
              <p:cNvGrpSpPr/>
              <p:nvPr/>
            </p:nvGrpSpPr>
            <p:grpSpPr>
              <a:xfrm>
                <a:off x="4254635" y="3893359"/>
                <a:ext cx="1841365" cy="369332"/>
                <a:chOff x="4254634" y="3893359"/>
                <a:chExt cx="1841365" cy="369332"/>
              </a:xfrm>
            </p:grpSpPr>
            <p:sp>
              <p:nvSpPr>
                <p:cNvPr id="62" name="CaixaDeTexto 61">
                  <a:extLst>
                    <a:ext uri="{FF2B5EF4-FFF2-40B4-BE49-F238E27FC236}">
                      <a16:creationId xmlns:a16="http://schemas.microsoft.com/office/drawing/2014/main" id="{A3503BEF-8FBF-B97D-778D-33D5C8F46AFB}"/>
                    </a:ext>
                  </a:extLst>
                </p:cNvPr>
                <p:cNvSpPr txBox="1"/>
                <p:nvPr/>
              </p:nvSpPr>
              <p:spPr>
                <a:xfrm>
                  <a:off x="4254634" y="3893359"/>
                  <a:ext cx="302532" cy="369332"/>
                </a:xfrm>
                <a:prstGeom prst="rect">
                  <a:avLst/>
                </a:prstGeom>
                <a:noFill/>
              </p:spPr>
              <p:txBody>
                <a:bodyPr wrap="square" rtlCol="0">
                  <a:spAutoFit/>
                </a:bodyPr>
                <a:lstStyle/>
                <a:p>
                  <a:r>
                    <a:rPr lang="pt-BR" dirty="0"/>
                    <a:t>0</a:t>
                  </a:r>
                </a:p>
              </p:txBody>
            </p:sp>
            <p:sp>
              <p:nvSpPr>
                <p:cNvPr id="63" name="CaixaDeTexto 62">
                  <a:extLst>
                    <a:ext uri="{FF2B5EF4-FFF2-40B4-BE49-F238E27FC236}">
                      <a16:creationId xmlns:a16="http://schemas.microsoft.com/office/drawing/2014/main" id="{19022670-6E0A-4483-4FE5-F14F4FE5A305}"/>
                    </a:ext>
                  </a:extLst>
                </p:cNvPr>
                <p:cNvSpPr txBox="1"/>
                <p:nvPr/>
              </p:nvSpPr>
              <p:spPr>
                <a:xfrm>
                  <a:off x="4639342" y="3893359"/>
                  <a:ext cx="302532" cy="369332"/>
                </a:xfrm>
                <a:prstGeom prst="rect">
                  <a:avLst/>
                </a:prstGeom>
                <a:noFill/>
              </p:spPr>
              <p:txBody>
                <a:bodyPr wrap="square" rtlCol="0">
                  <a:spAutoFit/>
                </a:bodyPr>
                <a:lstStyle/>
                <a:p>
                  <a:r>
                    <a:rPr lang="pt-BR" dirty="0"/>
                    <a:t>0</a:t>
                  </a:r>
                </a:p>
              </p:txBody>
            </p:sp>
            <p:sp>
              <p:nvSpPr>
                <p:cNvPr id="64" name="CaixaDeTexto 63">
                  <a:extLst>
                    <a:ext uri="{FF2B5EF4-FFF2-40B4-BE49-F238E27FC236}">
                      <a16:creationId xmlns:a16="http://schemas.microsoft.com/office/drawing/2014/main" id="{958527C6-5F6A-7DE2-AA39-A3CC5A057E98}"/>
                    </a:ext>
                  </a:extLst>
                </p:cNvPr>
                <p:cNvSpPr txBox="1"/>
                <p:nvPr/>
              </p:nvSpPr>
              <p:spPr>
                <a:xfrm>
                  <a:off x="5024050" y="3893359"/>
                  <a:ext cx="302532" cy="369332"/>
                </a:xfrm>
                <a:prstGeom prst="rect">
                  <a:avLst/>
                </a:prstGeom>
                <a:noFill/>
              </p:spPr>
              <p:txBody>
                <a:bodyPr wrap="square" rtlCol="0">
                  <a:spAutoFit/>
                </a:bodyPr>
                <a:lstStyle/>
                <a:p>
                  <a:r>
                    <a:rPr lang="pt-BR" dirty="0"/>
                    <a:t>1</a:t>
                  </a:r>
                </a:p>
              </p:txBody>
            </p:sp>
            <p:sp>
              <p:nvSpPr>
                <p:cNvPr id="65" name="CaixaDeTexto 64">
                  <a:extLst>
                    <a:ext uri="{FF2B5EF4-FFF2-40B4-BE49-F238E27FC236}">
                      <a16:creationId xmlns:a16="http://schemas.microsoft.com/office/drawing/2014/main" id="{AA821648-74FD-46A4-5569-B402ECE33920}"/>
                    </a:ext>
                  </a:extLst>
                </p:cNvPr>
                <p:cNvSpPr txBox="1"/>
                <p:nvPr/>
              </p:nvSpPr>
              <p:spPr>
                <a:xfrm>
                  <a:off x="5408758" y="3893359"/>
                  <a:ext cx="302532" cy="369332"/>
                </a:xfrm>
                <a:prstGeom prst="rect">
                  <a:avLst/>
                </a:prstGeom>
                <a:noFill/>
              </p:spPr>
              <p:txBody>
                <a:bodyPr wrap="square" rtlCol="0">
                  <a:spAutoFit/>
                </a:bodyPr>
                <a:lstStyle/>
                <a:p>
                  <a:r>
                    <a:rPr lang="pt-BR" dirty="0"/>
                    <a:t>1</a:t>
                  </a:r>
                </a:p>
              </p:txBody>
            </p:sp>
            <p:sp>
              <p:nvSpPr>
                <p:cNvPr id="69" name="CaixaDeTexto 68">
                  <a:extLst>
                    <a:ext uri="{FF2B5EF4-FFF2-40B4-BE49-F238E27FC236}">
                      <a16:creationId xmlns:a16="http://schemas.microsoft.com/office/drawing/2014/main" id="{BF58E5EA-3CC4-5CC5-39F4-249DE878D358}"/>
                    </a:ext>
                  </a:extLst>
                </p:cNvPr>
                <p:cNvSpPr txBox="1"/>
                <p:nvPr/>
              </p:nvSpPr>
              <p:spPr>
                <a:xfrm>
                  <a:off x="5793467" y="3893359"/>
                  <a:ext cx="302532" cy="369332"/>
                </a:xfrm>
                <a:prstGeom prst="rect">
                  <a:avLst/>
                </a:prstGeom>
                <a:noFill/>
              </p:spPr>
              <p:txBody>
                <a:bodyPr wrap="square" rtlCol="0">
                  <a:spAutoFit/>
                </a:bodyPr>
                <a:lstStyle/>
                <a:p>
                  <a:r>
                    <a:rPr lang="pt-BR" dirty="0"/>
                    <a:t>1</a:t>
                  </a:r>
                </a:p>
              </p:txBody>
            </p:sp>
          </p:grpSp>
        </p:grpSp>
      </p:grpSp>
      <p:sp>
        <p:nvSpPr>
          <p:cNvPr id="108" name="Triângulo isósceles 107">
            <a:extLst>
              <a:ext uri="{FF2B5EF4-FFF2-40B4-BE49-F238E27FC236}">
                <a16:creationId xmlns:a16="http://schemas.microsoft.com/office/drawing/2014/main" id="{71ACE789-CA14-86A9-6DDF-8692172F5D2E}"/>
              </a:ext>
            </a:extLst>
          </p:cNvPr>
          <p:cNvSpPr/>
          <p:nvPr/>
        </p:nvSpPr>
        <p:spPr>
          <a:xfrm rot="5400000">
            <a:off x="3658434"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iângulo isósceles 108">
            <a:extLst>
              <a:ext uri="{FF2B5EF4-FFF2-40B4-BE49-F238E27FC236}">
                <a16:creationId xmlns:a16="http://schemas.microsoft.com/office/drawing/2014/main" id="{5D82F75F-4015-EC75-390B-312F6B3FBA89}"/>
              </a:ext>
            </a:extLst>
          </p:cNvPr>
          <p:cNvSpPr/>
          <p:nvPr/>
        </p:nvSpPr>
        <p:spPr>
          <a:xfrm rot="10800000">
            <a:off x="4779172" y="3361962"/>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riângulo isósceles 109">
            <a:extLst>
              <a:ext uri="{FF2B5EF4-FFF2-40B4-BE49-F238E27FC236}">
                <a16:creationId xmlns:a16="http://schemas.microsoft.com/office/drawing/2014/main" id="{548F9952-6AFD-BAE9-368D-05CE2A239275}"/>
              </a:ext>
            </a:extLst>
          </p:cNvPr>
          <p:cNvSpPr/>
          <p:nvPr/>
        </p:nvSpPr>
        <p:spPr>
          <a:xfrm rot="10800000">
            <a:off x="4779172" y="5023315"/>
            <a:ext cx="2023926" cy="13062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riângulo isósceles 110">
            <a:extLst>
              <a:ext uri="{FF2B5EF4-FFF2-40B4-BE49-F238E27FC236}">
                <a16:creationId xmlns:a16="http://schemas.microsoft.com/office/drawing/2014/main" id="{B1D76877-078C-1C4C-548D-021ECDDCA19D}"/>
              </a:ext>
            </a:extLst>
          </p:cNvPr>
          <p:cNvSpPr/>
          <p:nvPr/>
        </p:nvSpPr>
        <p:spPr>
          <a:xfrm rot="5400000">
            <a:off x="6996238" y="4159288"/>
            <a:ext cx="927598"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tângulo 112">
            <a:extLst>
              <a:ext uri="{FF2B5EF4-FFF2-40B4-BE49-F238E27FC236}">
                <a16:creationId xmlns:a16="http://schemas.microsoft.com/office/drawing/2014/main" id="{04149D1A-8CDC-0C58-18B0-7266A3C15217}"/>
              </a:ext>
            </a:extLst>
          </p:cNvPr>
          <p:cNvSpPr/>
          <p:nvPr/>
        </p:nvSpPr>
        <p:spPr>
          <a:xfrm>
            <a:off x="5031032" y="1319465"/>
            <a:ext cx="1520204"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Self-set</a:t>
            </a:r>
          </a:p>
        </p:txBody>
      </p:sp>
      <p:sp>
        <p:nvSpPr>
          <p:cNvPr id="114" name="Retângulo 113">
            <a:extLst>
              <a:ext uri="{FF2B5EF4-FFF2-40B4-BE49-F238E27FC236}">
                <a16:creationId xmlns:a16="http://schemas.microsoft.com/office/drawing/2014/main" id="{2FBBFD57-99AE-F2FA-015B-9E3670A9597B}"/>
              </a:ext>
            </a:extLst>
          </p:cNvPr>
          <p:cNvSpPr/>
          <p:nvPr/>
        </p:nvSpPr>
        <p:spPr>
          <a:xfrm>
            <a:off x="2085601" y="4775669"/>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chemeClr val="bg1"/>
                </a:solidFill>
              </a:rPr>
              <a:t>Candidate </a:t>
            </a:r>
            <a:r>
              <a:rPr lang="pt-BR" sz="1600" b="1" dirty="0" err="1">
                <a:solidFill>
                  <a:schemeClr val="bg1"/>
                </a:solidFill>
              </a:rPr>
              <a:t>Detectors</a:t>
            </a:r>
            <a:endParaRPr lang="en-US" sz="1600" b="1" dirty="0">
              <a:solidFill>
                <a:schemeClr val="bg1"/>
              </a:solidFill>
            </a:endParaRPr>
          </a:p>
        </p:txBody>
      </p:sp>
      <p:sp>
        <p:nvSpPr>
          <p:cNvPr id="115" name="Retângulo 114">
            <a:extLst>
              <a:ext uri="{FF2B5EF4-FFF2-40B4-BE49-F238E27FC236}">
                <a16:creationId xmlns:a16="http://schemas.microsoft.com/office/drawing/2014/main" id="{5968B66D-F78C-19B2-0CC7-D9A08F08915E}"/>
              </a:ext>
            </a:extLst>
          </p:cNvPr>
          <p:cNvSpPr/>
          <p:nvPr/>
        </p:nvSpPr>
        <p:spPr>
          <a:xfrm>
            <a:off x="3766043" y="327236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Match?</a:t>
            </a:r>
            <a:endParaRPr lang="en-US" sz="1600" b="1" dirty="0">
              <a:solidFill>
                <a:srgbClr val="117EA7"/>
              </a:solidFill>
            </a:endParaRPr>
          </a:p>
        </p:txBody>
      </p:sp>
      <p:sp>
        <p:nvSpPr>
          <p:cNvPr id="116" name="Retângulo 115">
            <a:extLst>
              <a:ext uri="{FF2B5EF4-FFF2-40B4-BE49-F238E27FC236}">
                <a16:creationId xmlns:a16="http://schemas.microsoft.com/office/drawing/2014/main" id="{CC078C01-3F29-9100-1779-6A097E3E3229}"/>
              </a:ext>
            </a:extLst>
          </p:cNvPr>
          <p:cNvSpPr/>
          <p:nvPr/>
        </p:nvSpPr>
        <p:spPr>
          <a:xfrm>
            <a:off x="6115492" y="4867380"/>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Yes, </a:t>
            </a:r>
            <a:r>
              <a:rPr lang="pt-BR" sz="1600" b="1" dirty="0" err="1">
                <a:solidFill>
                  <a:srgbClr val="117EA7"/>
                </a:solidFill>
              </a:rPr>
              <a:t>discard</a:t>
            </a:r>
            <a:r>
              <a:rPr lang="pt-BR" sz="1600" b="1" dirty="0">
                <a:solidFill>
                  <a:srgbClr val="117EA7"/>
                </a:solidFill>
              </a:rPr>
              <a:t>!</a:t>
            </a:r>
            <a:endParaRPr lang="en-US" sz="1600" b="1" dirty="0">
              <a:solidFill>
                <a:srgbClr val="117EA7"/>
              </a:solidFill>
            </a:endParaRPr>
          </a:p>
        </p:txBody>
      </p:sp>
      <p:sp>
        <p:nvSpPr>
          <p:cNvPr id="117" name="Retângulo 116">
            <a:extLst>
              <a:ext uri="{FF2B5EF4-FFF2-40B4-BE49-F238E27FC236}">
                <a16:creationId xmlns:a16="http://schemas.microsoft.com/office/drawing/2014/main" id="{971972AD-0513-06C1-9F1A-6C2AE7068E77}"/>
              </a:ext>
            </a:extLst>
          </p:cNvPr>
          <p:cNvSpPr/>
          <p:nvPr/>
        </p:nvSpPr>
        <p:spPr>
          <a:xfrm>
            <a:off x="6787813" y="3235746"/>
            <a:ext cx="1520204" cy="679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solidFill>
                  <a:srgbClr val="117EA7"/>
                </a:solidFill>
              </a:rPr>
              <a:t>No, </a:t>
            </a:r>
            <a:r>
              <a:rPr lang="pt-BR" sz="1600" b="1" dirty="0" err="1">
                <a:solidFill>
                  <a:srgbClr val="117EA7"/>
                </a:solidFill>
              </a:rPr>
              <a:t>accept</a:t>
            </a:r>
            <a:r>
              <a:rPr lang="pt-BR" sz="1600" b="1" dirty="0">
                <a:solidFill>
                  <a:srgbClr val="117EA7"/>
                </a:solidFill>
              </a:rPr>
              <a:t>!</a:t>
            </a:r>
            <a:endParaRPr lang="en-US" sz="1600" b="1" dirty="0">
              <a:solidFill>
                <a:srgbClr val="117EA7"/>
              </a:solidFill>
            </a:endParaRPr>
          </a:p>
        </p:txBody>
      </p:sp>
      <p:grpSp>
        <p:nvGrpSpPr>
          <p:cNvPr id="120" name="Gráfico 118">
            <a:extLst>
              <a:ext uri="{FF2B5EF4-FFF2-40B4-BE49-F238E27FC236}">
                <a16:creationId xmlns:a16="http://schemas.microsoft.com/office/drawing/2014/main" id="{8A8EC9B6-2483-0F1E-0DE0-12CC15F9AB72}"/>
              </a:ext>
            </a:extLst>
          </p:cNvPr>
          <p:cNvGrpSpPr/>
          <p:nvPr/>
        </p:nvGrpSpPr>
        <p:grpSpPr>
          <a:xfrm>
            <a:off x="818763" y="3895429"/>
            <a:ext cx="1057312" cy="725045"/>
            <a:chOff x="4154824" y="2098450"/>
            <a:chExt cx="3883113" cy="2662821"/>
          </a:xfrm>
          <a:solidFill>
            <a:srgbClr val="969FA7"/>
          </a:solidFill>
        </p:grpSpPr>
        <p:sp>
          <p:nvSpPr>
            <p:cNvPr id="121" name="Forma Livre: Forma 120">
              <a:extLst>
                <a:ext uri="{FF2B5EF4-FFF2-40B4-BE49-F238E27FC236}">
                  <a16:creationId xmlns:a16="http://schemas.microsoft.com/office/drawing/2014/main" id="{BFECFCEA-FE86-63FD-4113-9FF50BEA3B65}"/>
                </a:ext>
              </a:extLst>
            </p:cNvPr>
            <p:cNvSpPr/>
            <p:nvPr/>
          </p:nvSpPr>
          <p:spPr>
            <a:xfrm flipV="1">
              <a:off x="4156225" y="2098450"/>
              <a:ext cx="3881712" cy="2196919"/>
            </a:xfrm>
            <a:custGeom>
              <a:avLst/>
              <a:gdLst>
                <a:gd name="connsiteX0" fmla="*/ 3172107 w 3881712"/>
                <a:gd name="connsiteY0" fmla="*/ 2181412 h 2196919"/>
                <a:gd name="connsiteX1" fmla="*/ 3077262 w 3881712"/>
                <a:gd name="connsiteY1" fmla="*/ 1980779 h 2196919"/>
                <a:gd name="connsiteX2" fmla="*/ 3188522 w 3881712"/>
                <a:gd name="connsiteY2" fmla="*/ 1832128 h 2196919"/>
                <a:gd name="connsiteX3" fmla="*/ 3288838 w 3881712"/>
                <a:gd name="connsiteY3" fmla="*/ 1729075 h 2196919"/>
                <a:gd name="connsiteX4" fmla="*/ 2988801 w 3881712"/>
                <a:gd name="connsiteY4" fmla="*/ 1729075 h 2196919"/>
                <a:gd name="connsiteX5" fmla="*/ 2517313 w 3881712"/>
                <a:gd name="connsiteY5" fmla="*/ 1673445 h 2196919"/>
                <a:gd name="connsiteX6" fmla="*/ 1822394 w 3881712"/>
                <a:gd name="connsiteY6" fmla="*/ 1008621 h 2196919"/>
                <a:gd name="connsiteX7" fmla="*/ 1154833 w 3881712"/>
                <a:gd name="connsiteY7" fmla="*/ 357475 h 2196919"/>
                <a:gd name="connsiteX8" fmla="*/ 639571 w 3881712"/>
                <a:gd name="connsiteY8" fmla="*/ 342884 h 2196919"/>
                <a:gd name="connsiteX9" fmla="*/ 118837 w 3881712"/>
                <a:gd name="connsiteY9" fmla="*/ 332852 h 2196919"/>
                <a:gd name="connsiteX10" fmla="*/ 86918 w 3881712"/>
                <a:gd name="connsiteY10" fmla="*/ 15487 h 2196919"/>
                <a:gd name="connsiteX11" fmla="*/ 637747 w 3881712"/>
                <a:gd name="connsiteY11" fmla="*/ -3664 h 2196919"/>
                <a:gd name="connsiteX12" fmla="*/ 1316251 w 3881712"/>
                <a:gd name="connsiteY12" fmla="*/ 52878 h 2196919"/>
                <a:gd name="connsiteX13" fmla="*/ 2018467 w 3881712"/>
                <a:gd name="connsiteY13" fmla="*/ 722263 h 2196919"/>
                <a:gd name="connsiteX14" fmla="*/ 2686940 w 3881712"/>
                <a:gd name="connsiteY14" fmla="*/ 1372496 h 2196919"/>
                <a:gd name="connsiteX15" fmla="*/ 2996097 w 3881712"/>
                <a:gd name="connsiteY15" fmla="*/ 1382528 h 2196919"/>
                <a:gd name="connsiteX16" fmla="*/ 3279719 w 3881712"/>
                <a:gd name="connsiteY16" fmla="*/ 1382528 h 2196919"/>
                <a:gd name="connsiteX17" fmla="*/ 3183050 w 3881712"/>
                <a:gd name="connsiteY17" fmla="*/ 1283123 h 2196919"/>
                <a:gd name="connsiteX18" fmla="*/ 3067230 w 3881712"/>
                <a:gd name="connsiteY18" fmla="*/ 1087050 h 2196919"/>
                <a:gd name="connsiteX19" fmla="*/ 3212233 w 3881712"/>
                <a:gd name="connsiteY19" fmla="*/ 921984 h 2196919"/>
                <a:gd name="connsiteX20" fmla="*/ 3585228 w 3881712"/>
                <a:gd name="connsiteY20" fmla="*/ 1193750 h 2196919"/>
                <a:gd name="connsiteX21" fmla="*/ 3861554 w 3881712"/>
                <a:gd name="connsiteY21" fmla="*/ 1484668 h 2196919"/>
                <a:gd name="connsiteX22" fmla="*/ 3866114 w 3881712"/>
                <a:gd name="connsiteY22" fmla="*/ 1623287 h 2196919"/>
                <a:gd name="connsiteX23" fmla="*/ 3320757 w 3881712"/>
                <a:gd name="connsiteY23" fmla="*/ 2176852 h 2196919"/>
                <a:gd name="connsiteX24" fmla="*/ 3172107 w 3881712"/>
                <a:gd name="connsiteY24" fmla="*/ 2181412 h 219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712" h="2196919">
                  <a:moveTo>
                    <a:pt x="3172107" y="2181412"/>
                  </a:moveTo>
                  <a:cubicBezTo>
                    <a:pt x="3100061" y="2150405"/>
                    <a:pt x="3058111" y="2061944"/>
                    <a:pt x="3077262" y="1980779"/>
                  </a:cubicBezTo>
                  <a:cubicBezTo>
                    <a:pt x="3087294" y="1939740"/>
                    <a:pt x="3100061" y="1922413"/>
                    <a:pt x="3188522" y="1832128"/>
                  </a:cubicBezTo>
                  <a:lnTo>
                    <a:pt x="3288838" y="1729075"/>
                  </a:lnTo>
                  <a:lnTo>
                    <a:pt x="2988801" y="1729075"/>
                  </a:lnTo>
                  <a:cubicBezTo>
                    <a:pt x="2657757" y="1729075"/>
                    <a:pt x="2619454" y="1724516"/>
                    <a:pt x="2517313" y="1673445"/>
                  </a:cubicBezTo>
                  <a:cubicBezTo>
                    <a:pt x="2468067" y="1648822"/>
                    <a:pt x="2382342" y="1566745"/>
                    <a:pt x="1822394" y="1008621"/>
                  </a:cubicBezTo>
                  <a:cubicBezTo>
                    <a:pt x="1471286" y="658425"/>
                    <a:pt x="1171249" y="365683"/>
                    <a:pt x="1154833" y="357475"/>
                  </a:cubicBezTo>
                  <a:cubicBezTo>
                    <a:pt x="1129298" y="344708"/>
                    <a:pt x="1067284" y="342884"/>
                    <a:pt x="639571" y="342884"/>
                  </a:cubicBezTo>
                  <a:cubicBezTo>
                    <a:pt x="328590" y="342884"/>
                    <a:pt x="140725" y="339236"/>
                    <a:pt x="118837" y="332852"/>
                  </a:cubicBezTo>
                  <a:cubicBezTo>
                    <a:pt x="-27078" y="292726"/>
                    <a:pt x="-48053" y="81149"/>
                    <a:pt x="86918" y="15487"/>
                  </a:cubicBezTo>
                  <a:cubicBezTo>
                    <a:pt x="127045" y="-3664"/>
                    <a:pt x="136165" y="-3664"/>
                    <a:pt x="637747" y="-3664"/>
                  </a:cubicBezTo>
                  <a:cubicBezTo>
                    <a:pt x="1198608" y="-3664"/>
                    <a:pt x="1199520" y="-3664"/>
                    <a:pt x="1316251" y="52878"/>
                  </a:cubicBezTo>
                  <a:cubicBezTo>
                    <a:pt x="1370058" y="78413"/>
                    <a:pt x="1432983" y="137691"/>
                    <a:pt x="2018467" y="722263"/>
                  </a:cubicBezTo>
                  <a:cubicBezTo>
                    <a:pt x="2373223" y="1075194"/>
                    <a:pt x="2673260" y="1367936"/>
                    <a:pt x="2686940" y="1372496"/>
                  </a:cubicBezTo>
                  <a:cubicBezTo>
                    <a:pt x="2703355" y="1378880"/>
                    <a:pt x="2819175" y="1382528"/>
                    <a:pt x="2996097" y="1382528"/>
                  </a:cubicBezTo>
                  <a:lnTo>
                    <a:pt x="3279719" y="1382528"/>
                  </a:lnTo>
                  <a:lnTo>
                    <a:pt x="3183050" y="1283123"/>
                  </a:lnTo>
                  <a:cubicBezTo>
                    <a:pt x="3085470" y="1181895"/>
                    <a:pt x="3067230" y="1151800"/>
                    <a:pt x="3067230" y="1087050"/>
                  </a:cubicBezTo>
                  <a:cubicBezTo>
                    <a:pt x="3067230" y="1016828"/>
                    <a:pt x="3140188" y="934751"/>
                    <a:pt x="3212233" y="921984"/>
                  </a:cubicBezTo>
                  <a:cubicBezTo>
                    <a:pt x="3295222" y="908304"/>
                    <a:pt x="3305254" y="915600"/>
                    <a:pt x="3585228" y="1193750"/>
                  </a:cubicBezTo>
                  <a:cubicBezTo>
                    <a:pt x="3727495" y="1335105"/>
                    <a:pt x="3851523" y="1466429"/>
                    <a:pt x="3861554" y="1484668"/>
                  </a:cubicBezTo>
                  <a:cubicBezTo>
                    <a:pt x="3881618" y="1524795"/>
                    <a:pt x="3884354" y="1580425"/>
                    <a:pt x="3866114" y="1623287"/>
                  </a:cubicBezTo>
                  <a:cubicBezTo>
                    <a:pt x="3849699" y="1662502"/>
                    <a:pt x="3366356" y="2154053"/>
                    <a:pt x="3320757" y="2176852"/>
                  </a:cubicBezTo>
                  <a:cubicBezTo>
                    <a:pt x="3281543" y="2196915"/>
                    <a:pt x="3212233" y="2198739"/>
                    <a:pt x="3172107" y="2181412"/>
                  </a:cubicBezTo>
                  <a:close/>
                </a:path>
              </a:pathLst>
            </a:custGeom>
            <a:grpFill/>
            <a:ln w="912" cap="flat">
              <a:noFill/>
              <a:prstDash val="solid"/>
              <a:miter/>
            </a:ln>
          </p:spPr>
          <p:txBody>
            <a:bodyPr rtlCol="0" anchor="ctr"/>
            <a:lstStyle/>
            <a:p>
              <a:endParaRPr lang="en-US"/>
            </a:p>
          </p:txBody>
        </p:sp>
        <p:sp>
          <p:nvSpPr>
            <p:cNvPr id="122" name="Forma Livre: Forma 121">
              <a:extLst>
                <a:ext uri="{FF2B5EF4-FFF2-40B4-BE49-F238E27FC236}">
                  <a16:creationId xmlns:a16="http://schemas.microsoft.com/office/drawing/2014/main" id="{FE1297CE-E994-45AF-72B6-0EA74FE0D83A}"/>
                </a:ext>
              </a:extLst>
            </p:cNvPr>
            <p:cNvSpPr/>
            <p:nvPr/>
          </p:nvSpPr>
          <p:spPr>
            <a:xfrm flipV="1">
              <a:off x="4154824" y="2555620"/>
              <a:ext cx="1799820" cy="750263"/>
            </a:xfrm>
            <a:custGeom>
              <a:avLst/>
              <a:gdLst>
                <a:gd name="connsiteX0" fmla="*/ 112147 w 1799820"/>
                <a:gd name="connsiteY0" fmla="*/ 735621 h 750263"/>
                <a:gd name="connsiteX1" fmla="*/ 13654 w 1799820"/>
                <a:gd name="connsiteY1" fmla="*/ 643512 h 750263"/>
                <a:gd name="connsiteX2" fmla="*/ 122178 w 1799820"/>
                <a:gd name="connsiteY2" fmla="*/ 401841 h 750263"/>
                <a:gd name="connsiteX3" fmla="*/ 642000 w 1799820"/>
                <a:gd name="connsiteY3" fmla="*/ 392721 h 750263"/>
                <a:gd name="connsiteX4" fmla="*/ 1157262 w 1799820"/>
                <a:gd name="connsiteY4" fmla="*/ 378130 h 750263"/>
                <a:gd name="connsiteX5" fmla="*/ 1371575 w 1799820"/>
                <a:gd name="connsiteY5" fmla="*/ 180233 h 750263"/>
                <a:gd name="connsiteX6" fmla="*/ 1555792 w 1799820"/>
                <a:gd name="connsiteY6" fmla="*/ -3985 h 750263"/>
                <a:gd name="connsiteX7" fmla="*/ 1677084 w 1799820"/>
                <a:gd name="connsiteY7" fmla="*/ 117307 h 750263"/>
                <a:gd name="connsiteX8" fmla="*/ 1797464 w 1799820"/>
                <a:gd name="connsiteY8" fmla="*/ 237687 h 750263"/>
                <a:gd name="connsiteX9" fmla="*/ 1597743 w 1799820"/>
                <a:gd name="connsiteY9" fmla="*/ 437408 h 750263"/>
                <a:gd name="connsiteX10" fmla="*/ 1227484 w 1799820"/>
                <a:gd name="connsiteY10" fmla="*/ 722854 h 750263"/>
                <a:gd name="connsiteX11" fmla="*/ 657504 w 1799820"/>
                <a:gd name="connsiteY11" fmla="*/ 745653 h 750263"/>
                <a:gd name="connsiteX12" fmla="*/ 112147 w 1799820"/>
                <a:gd name="connsiteY12" fmla="*/ 735621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820" h="750263">
                  <a:moveTo>
                    <a:pt x="112147" y="735621"/>
                  </a:moveTo>
                  <a:cubicBezTo>
                    <a:pt x="66548" y="719206"/>
                    <a:pt x="34629" y="689111"/>
                    <a:pt x="13654" y="643512"/>
                  </a:cubicBezTo>
                  <a:cubicBezTo>
                    <a:pt x="-31032" y="547756"/>
                    <a:pt x="21862" y="430112"/>
                    <a:pt x="122178" y="401841"/>
                  </a:cubicBezTo>
                  <a:cubicBezTo>
                    <a:pt x="143154" y="396369"/>
                    <a:pt x="335579" y="392721"/>
                    <a:pt x="642000" y="392721"/>
                  </a:cubicBezTo>
                  <a:cubicBezTo>
                    <a:pt x="1071537" y="392721"/>
                    <a:pt x="1131727" y="390897"/>
                    <a:pt x="1157262" y="378130"/>
                  </a:cubicBezTo>
                  <a:cubicBezTo>
                    <a:pt x="1173678" y="369922"/>
                    <a:pt x="1269434" y="280549"/>
                    <a:pt x="1371575" y="180233"/>
                  </a:cubicBezTo>
                  <a:lnTo>
                    <a:pt x="1555792" y="-3985"/>
                  </a:lnTo>
                  <a:lnTo>
                    <a:pt x="1677084" y="117307"/>
                  </a:lnTo>
                  <a:lnTo>
                    <a:pt x="1797464" y="237687"/>
                  </a:lnTo>
                  <a:lnTo>
                    <a:pt x="1597743" y="437408"/>
                  </a:lnTo>
                  <a:cubicBezTo>
                    <a:pt x="1387078" y="648072"/>
                    <a:pt x="1337832" y="686375"/>
                    <a:pt x="1227484" y="722854"/>
                  </a:cubicBezTo>
                  <a:cubicBezTo>
                    <a:pt x="1170030" y="742917"/>
                    <a:pt x="1155438" y="742917"/>
                    <a:pt x="657504" y="745653"/>
                  </a:cubicBezTo>
                  <a:cubicBezTo>
                    <a:pt x="237086" y="747477"/>
                    <a:pt x="140418" y="745653"/>
                    <a:pt x="112147" y="735621"/>
                  </a:cubicBezTo>
                  <a:close/>
                </a:path>
              </a:pathLst>
            </a:custGeom>
            <a:grpFill/>
            <a:ln w="912" cap="flat">
              <a:noFill/>
              <a:prstDash val="solid"/>
              <a:miter/>
            </a:ln>
          </p:spPr>
          <p:txBody>
            <a:bodyPr rtlCol="0" anchor="ctr"/>
            <a:lstStyle/>
            <a:p>
              <a:endParaRPr lang="en-US"/>
            </a:p>
          </p:txBody>
        </p:sp>
        <p:sp>
          <p:nvSpPr>
            <p:cNvPr id="123" name="Forma Livre: Forma 122">
              <a:extLst>
                <a:ext uri="{FF2B5EF4-FFF2-40B4-BE49-F238E27FC236}">
                  <a16:creationId xmlns:a16="http://schemas.microsoft.com/office/drawing/2014/main" id="{74B97250-E784-C814-7B13-2F0701952FC1}"/>
                </a:ext>
              </a:extLst>
            </p:cNvPr>
            <p:cNvSpPr/>
            <p:nvPr/>
          </p:nvSpPr>
          <p:spPr>
            <a:xfrm flipV="1">
              <a:off x="6196316" y="3484951"/>
              <a:ext cx="1838734" cy="1276320"/>
            </a:xfrm>
            <a:custGeom>
              <a:avLst/>
              <a:gdLst>
                <a:gd name="connsiteX0" fmla="*/ 1151073 w 1838734"/>
                <a:gd name="connsiteY0" fmla="*/ 1265887 h 1276320"/>
                <a:gd name="connsiteX1" fmla="*/ 1026134 w 1838734"/>
                <a:gd name="connsiteY1" fmla="*/ 1107205 h 1276320"/>
                <a:gd name="connsiteX2" fmla="*/ 1143778 w 1838734"/>
                <a:gd name="connsiteY2" fmla="*/ 908396 h 1276320"/>
                <a:gd name="connsiteX3" fmla="*/ 1238622 w 1838734"/>
                <a:gd name="connsiteY3" fmla="*/ 809903 h 1276320"/>
                <a:gd name="connsiteX4" fmla="*/ 955000 w 1838734"/>
                <a:gd name="connsiteY4" fmla="*/ 809903 h 1276320"/>
                <a:gd name="connsiteX5" fmla="*/ 645843 w 1838734"/>
                <a:gd name="connsiteY5" fmla="*/ 819023 h 1276320"/>
                <a:gd name="connsiteX6" fmla="*/ 430618 w 1838734"/>
                <a:gd name="connsiteY6" fmla="*/ 1017832 h 1276320"/>
                <a:gd name="connsiteX7" fmla="*/ 241841 w 1838734"/>
                <a:gd name="connsiteY7" fmla="*/ 1206610 h 1276320"/>
                <a:gd name="connsiteX8" fmla="*/ 118725 w 1838734"/>
                <a:gd name="connsiteY8" fmla="*/ 1083494 h 1276320"/>
                <a:gd name="connsiteX9" fmla="*/ -4390 w 1838734"/>
                <a:gd name="connsiteY9" fmla="*/ 959466 h 1276320"/>
                <a:gd name="connsiteX10" fmla="*/ 198067 w 1838734"/>
                <a:gd name="connsiteY10" fmla="*/ 758833 h 1276320"/>
                <a:gd name="connsiteX11" fmla="*/ 929465 w 1838734"/>
                <a:gd name="connsiteY11" fmla="*/ 456060 h 1276320"/>
                <a:gd name="connsiteX12" fmla="*/ 1238622 w 1838734"/>
                <a:gd name="connsiteY12" fmla="*/ 452412 h 1276320"/>
                <a:gd name="connsiteX13" fmla="*/ 1146513 w 1838734"/>
                <a:gd name="connsiteY13" fmla="*/ 360303 h 1276320"/>
                <a:gd name="connsiteX14" fmla="*/ 1043461 w 1838734"/>
                <a:gd name="connsiteY14" fmla="*/ 103128 h 1276320"/>
                <a:gd name="connsiteX15" fmla="*/ 1265981 w 1838734"/>
                <a:gd name="connsiteY15" fmla="*/ 11019 h 1276320"/>
                <a:gd name="connsiteX16" fmla="*/ 1556899 w 1838734"/>
                <a:gd name="connsiteY16" fmla="*/ 286434 h 1276320"/>
                <a:gd name="connsiteX17" fmla="*/ 1828666 w 1838734"/>
                <a:gd name="connsiteY17" fmla="*/ 589207 h 1276320"/>
                <a:gd name="connsiteX18" fmla="*/ 1812250 w 1838734"/>
                <a:gd name="connsiteY18" fmla="*/ 714147 h 1276320"/>
                <a:gd name="connsiteX19" fmla="*/ 1267805 w 1838734"/>
                <a:gd name="connsiteY19" fmla="*/ 1257680 h 1276320"/>
                <a:gd name="connsiteX20" fmla="*/ 1151073 w 1838734"/>
                <a:gd name="connsiteY20" fmla="*/ 1265887 h 1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734" h="1276320">
                  <a:moveTo>
                    <a:pt x="1151073" y="1265887"/>
                  </a:moveTo>
                  <a:cubicBezTo>
                    <a:pt x="1088148" y="1246736"/>
                    <a:pt x="1026134" y="1168307"/>
                    <a:pt x="1026134" y="1107205"/>
                  </a:cubicBezTo>
                  <a:cubicBezTo>
                    <a:pt x="1026134" y="1043367"/>
                    <a:pt x="1047109" y="1007800"/>
                    <a:pt x="1143778" y="908396"/>
                  </a:cubicBezTo>
                  <a:lnTo>
                    <a:pt x="1238622" y="809903"/>
                  </a:lnTo>
                  <a:lnTo>
                    <a:pt x="955000" y="809903"/>
                  </a:lnTo>
                  <a:cubicBezTo>
                    <a:pt x="779902" y="809903"/>
                    <a:pt x="662258" y="813551"/>
                    <a:pt x="645843" y="819023"/>
                  </a:cubicBezTo>
                  <a:cubicBezTo>
                    <a:pt x="632163" y="824495"/>
                    <a:pt x="535495" y="913868"/>
                    <a:pt x="430618" y="1017832"/>
                  </a:cubicBezTo>
                  <a:lnTo>
                    <a:pt x="241841" y="1206610"/>
                  </a:lnTo>
                  <a:lnTo>
                    <a:pt x="118725" y="1083494"/>
                  </a:lnTo>
                  <a:lnTo>
                    <a:pt x="-4390" y="959466"/>
                  </a:lnTo>
                  <a:lnTo>
                    <a:pt x="198067" y="758833"/>
                  </a:lnTo>
                  <a:cubicBezTo>
                    <a:pt x="502664" y="456972"/>
                    <a:pt x="490808" y="461532"/>
                    <a:pt x="929465" y="456060"/>
                  </a:cubicBezTo>
                  <a:lnTo>
                    <a:pt x="1238622" y="452412"/>
                  </a:lnTo>
                  <a:lnTo>
                    <a:pt x="1146513" y="360303"/>
                  </a:lnTo>
                  <a:cubicBezTo>
                    <a:pt x="1025222" y="238099"/>
                    <a:pt x="1004246" y="187029"/>
                    <a:pt x="1043461" y="103128"/>
                  </a:cubicBezTo>
                  <a:cubicBezTo>
                    <a:pt x="1084500" y="13755"/>
                    <a:pt x="1181168" y="-25459"/>
                    <a:pt x="1265981" y="11019"/>
                  </a:cubicBezTo>
                  <a:cubicBezTo>
                    <a:pt x="1282397" y="18315"/>
                    <a:pt x="1412808" y="142343"/>
                    <a:pt x="1556899" y="286434"/>
                  </a:cubicBezTo>
                  <a:cubicBezTo>
                    <a:pt x="1784891" y="516250"/>
                    <a:pt x="1819546" y="555464"/>
                    <a:pt x="1828666" y="589207"/>
                  </a:cubicBezTo>
                  <a:cubicBezTo>
                    <a:pt x="1839609" y="632070"/>
                    <a:pt x="1835049" y="670372"/>
                    <a:pt x="1812250" y="714147"/>
                  </a:cubicBezTo>
                  <a:cubicBezTo>
                    <a:pt x="1789451" y="759745"/>
                    <a:pt x="1309756" y="1238528"/>
                    <a:pt x="1267805" y="1257680"/>
                  </a:cubicBezTo>
                  <a:cubicBezTo>
                    <a:pt x="1228591" y="1275919"/>
                    <a:pt x="1192112" y="1278655"/>
                    <a:pt x="1151073" y="1265887"/>
                  </a:cubicBezTo>
                  <a:close/>
                </a:path>
              </a:pathLst>
            </a:custGeom>
            <a:grpFill/>
            <a:ln w="912" cap="flat">
              <a:noFill/>
              <a:prstDash val="solid"/>
              <a:miter/>
            </a:ln>
          </p:spPr>
          <p:txBody>
            <a:bodyPr rtlCol="0" anchor="ctr"/>
            <a:lstStyle/>
            <a:p>
              <a:endParaRPr lang="en-US"/>
            </a:p>
          </p:txBody>
        </p:sp>
      </p:grpSp>
      <p:pic>
        <p:nvPicPr>
          <p:cNvPr id="125" name="Gráfico 124" descr="Lixo com preenchimento sólido">
            <a:extLst>
              <a:ext uri="{FF2B5EF4-FFF2-40B4-BE49-F238E27FC236}">
                <a16:creationId xmlns:a16="http://schemas.microsoft.com/office/drawing/2014/main" id="{BDD90E99-D23B-ECC2-2A3D-55651508B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1169" y="5838098"/>
            <a:ext cx="635492" cy="635492"/>
          </a:xfrm>
          <a:prstGeom prst="rect">
            <a:avLst/>
          </a:prstGeom>
        </p:spPr>
      </p:pic>
      <p:sp>
        <p:nvSpPr>
          <p:cNvPr id="126" name="Retângulo 125">
            <a:extLst>
              <a:ext uri="{FF2B5EF4-FFF2-40B4-BE49-F238E27FC236}">
                <a16:creationId xmlns:a16="http://schemas.microsoft.com/office/drawing/2014/main" id="{E8A56949-8317-DFE4-508B-89FD2FC1D679}"/>
              </a:ext>
            </a:extLst>
          </p:cNvPr>
          <p:cNvSpPr/>
          <p:nvPr/>
        </p:nvSpPr>
        <p:spPr>
          <a:xfrm>
            <a:off x="8217960" y="4520560"/>
            <a:ext cx="1908173" cy="26691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Detectors</a:t>
            </a:r>
            <a:endParaRPr lang="en-US" dirty="0"/>
          </a:p>
        </p:txBody>
      </p:sp>
      <mc:AlternateContent xmlns:mc="http://schemas.openxmlformats.org/markup-compatibility/2006" xmlns:a14="http://schemas.microsoft.com/office/drawing/2010/main">
        <mc:Choice Requires="a14">
          <p:sp>
            <p:nvSpPr>
              <p:cNvPr id="127" name="CaixaDeTexto 126">
                <a:extLst>
                  <a:ext uri="{FF2B5EF4-FFF2-40B4-BE49-F238E27FC236}">
                    <a16:creationId xmlns:a16="http://schemas.microsoft.com/office/drawing/2014/main" id="{54E1713C-EBB1-83C3-F609-5E50D1B82D36}"/>
                  </a:ext>
                </a:extLst>
              </p:cNvPr>
              <p:cNvSpPr txBox="1"/>
              <p:nvPr/>
            </p:nvSpPr>
            <p:spPr>
              <a:xfrm>
                <a:off x="8045665"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oMath>
                  </m:oMathPara>
                </a14:m>
                <a:endParaRPr lang="pt-BR" sz="2400" dirty="0"/>
              </a:p>
            </p:txBody>
          </p:sp>
        </mc:Choice>
        <mc:Fallback xmlns="">
          <p:sp>
            <p:nvSpPr>
              <p:cNvPr id="127" name="CaixaDeTexto 126">
                <a:extLst>
                  <a:ext uri="{FF2B5EF4-FFF2-40B4-BE49-F238E27FC236}">
                    <a16:creationId xmlns:a16="http://schemas.microsoft.com/office/drawing/2014/main" id="{54E1713C-EBB1-83C3-F609-5E50D1B82D36}"/>
                  </a:ext>
                </a:extLst>
              </p:cNvPr>
              <p:cNvSpPr txBox="1">
                <a:spLocks noRot="1" noChangeAspect="1" noMove="1" noResize="1" noEditPoints="1" noAdjustHandles="1" noChangeArrowheads="1" noChangeShapeType="1" noTextEdit="1"/>
              </p:cNvSpPr>
              <p:nvPr/>
            </p:nvSpPr>
            <p:spPr>
              <a:xfrm>
                <a:off x="8045665" y="3966516"/>
                <a:ext cx="1330730" cy="4778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CaixaDeTexto 131">
                <a:extLst>
                  <a:ext uri="{FF2B5EF4-FFF2-40B4-BE49-F238E27FC236}">
                    <a16:creationId xmlns:a16="http://schemas.microsoft.com/office/drawing/2014/main" id="{3A164BC7-ACDE-7AAF-9423-5DF8C54A3A97}"/>
                  </a:ext>
                </a:extLst>
              </p:cNvPr>
              <p:cNvSpPr txBox="1"/>
              <p:nvPr/>
            </p:nvSpPr>
            <p:spPr>
              <a:xfrm>
                <a:off x="8045665" y="3613044"/>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1, 010</m:t>
                          </m:r>
                        </m:sub>
                      </m:sSub>
                    </m:oMath>
                  </m:oMathPara>
                </a14:m>
                <a:endParaRPr lang="pt-BR" sz="2400" dirty="0"/>
              </a:p>
            </p:txBody>
          </p:sp>
        </mc:Choice>
        <mc:Fallback xmlns="">
          <p:sp>
            <p:nvSpPr>
              <p:cNvPr id="132" name="CaixaDeTexto 131">
                <a:extLst>
                  <a:ext uri="{FF2B5EF4-FFF2-40B4-BE49-F238E27FC236}">
                    <a16:creationId xmlns:a16="http://schemas.microsoft.com/office/drawing/2014/main" id="{3A164BC7-ACDE-7AAF-9423-5DF8C54A3A97}"/>
                  </a:ext>
                </a:extLst>
              </p:cNvPr>
              <p:cNvSpPr txBox="1">
                <a:spLocks noRot="1" noChangeAspect="1" noMove="1" noResize="1" noEditPoints="1" noAdjustHandles="1" noChangeArrowheads="1" noChangeShapeType="1" noTextEdit="1"/>
              </p:cNvSpPr>
              <p:nvPr/>
            </p:nvSpPr>
            <p:spPr>
              <a:xfrm>
                <a:off x="8045665" y="3613044"/>
                <a:ext cx="1330730" cy="4778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CaixaDeTexto 133">
                <a:extLst>
                  <a:ext uri="{FF2B5EF4-FFF2-40B4-BE49-F238E27FC236}">
                    <a16:creationId xmlns:a16="http://schemas.microsoft.com/office/drawing/2014/main" id="{15F2C2C3-B30A-4D9B-1502-7914ED70D232}"/>
                  </a:ext>
                </a:extLst>
              </p:cNvPr>
              <p:cNvSpPr txBox="1"/>
              <p:nvPr/>
            </p:nvSpPr>
            <p:spPr>
              <a:xfrm>
                <a:off x="8885219" y="35938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2, 010</m:t>
                          </m:r>
                        </m:sub>
                      </m:sSub>
                    </m:oMath>
                  </m:oMathPara>
                </a14:m>
                <a:endParaRPr lang="pt-BR" sz="2400" dirty="0"/>
              </a:p>
            </p:txBody>
          </p:sp>
        </mc:Choice>
        <mc:Fallback xmlns="">
          <p:sp>
            <p:nvSpPr>
              <p:cNvPr id="134" name="CaixaDeTexto 133">
                <a:extLst>
                  <a:ext uri="{FF2B5EF4-FFF2-40B4-BE49-F238E27FC236}">
                    <a16:creationId xmlns:a16="http://schemas.microsoft.com/office/drawing/2014/main" id="{15F2C2C3-B30A-4D9B-1502-7914ED70D232}"/>
                  </a:ext>
                </a:extLst>
              </p:cNvPr>
              <p:cNvSpPr txBox="1">
                <a:spLocks noRot="1" noChangeAspect="1" noMove="1" noResize="1" noEditPoints="1" noAdjustHandles="1" noChangeArrowheads="1" noChangeShapeType="1" noTextEdit="1"/>
              </p:cNvSpPr>
              <p:nvPr/>
            </p:nvSpPr>
            <p:spPr>
              <a:xfrm>
                <a:off x="8885219" y="3593816"/>
                <a:ext cx="1330730" cy="4778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CaixaDeTexto 134">
                <a:extLst>
                  <a:ext uri="{FF2B5EF4-FFF2-40B4-BE49-F238E27FC236}">
                    <a16:creationId xmlns:a16="http://schemas.microsoft.com/office/drawing/2014/main" id="{F91FB889-25FE-51C3-DD94-6B9E3D18F839}"/>
                  </a:ext>
                </a:extLst>
              </p:cNvPr>
              <p:cNvSpPr txBox="1"/>
              <p:nvPr/>
            </p:nvSpPr>
            <p:spPr>
              <a:xfrm>
                <a:off x="8908582" y="3966516"/>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0, 101</m:t>
                          </m:r>
                        </m:sub>
                      </m:sSub>
                    </m:oMath>
                  </m:oMathPara>
                </a14:m>
                <a:endParaRPr lang="pt-BR" sz="2400" dirty="0"/>
              </a:p>
            </p:txBody>
          </p:sp>
        </mc:Choice>
        <mc:Fallback xmlns="">
          <p:sp>
            <p:nvSpPr>
              <p:cNvPr id="135" name="CaixaDeTexto 134">
                <a:extLst>
                  <a:ext uri="{FF2B5EF4-FFF2-40B4-BE49-F238E27FC236}">
                    <a16:creationId xmlns:a16="http://schemas.microsoft.com/office/drawing/2014/main" id="{F91FB889-25FE-51C3-DD94-6B9E3D18F839}"/>
                  </a:ext>
                </a:extLst>
              </p:cNvPr>
              <p:cNvSpPr txBox="1">
                <a:spLocks noRot="1" noChangeAspect="1" noMove="1" noResize="1" noEditPoints="1" noAdjustHandles="1" noChangeArrowheads="1" noChangeShapeType="1" noTextEdit="1"/>
              </p:cNvSpPr>
              <p:nvPr/>
            </p:nvSpPr>
            <p:spPr>
              <a:xfrm>
                <a:off x="8908582" y="3966516"/>
                <a:ext cx="1330730" cy="477888"/>
              </a:xfrm>
              <a:prstGeom prst="rect">
                <a:avLst/>
              </a:prstGeom>
              <a:blipFill>
                <a:blip r:embed="rId8"/>
                <a:stretch>
                  <a:fillRect/>
                </a:stretch>
              </a:blipFill>
            </p:spPr>
            <p:txBody>
              <a:bodyPr/>
              <a:lstStyle/>
              <a:p>
                <a:r>
                  <a:rPr lang="en-US">
                    <a:noFill/>
                  </a:rPr>
                  <a:t> </a:t>
                </a:r>
              </a:p>
            </p:txBody>
          </p:sp>
        </mc:Fallback>
      </mc:AlternateContent>
      <p:grpSp>
        <p:nvGrpSpPr>
          <p:cNvPr id="137" name="Agrupar 136">
            <a:extLst>
              <a:ext uri="{FF2B5EF4-FFF2-40B4-BE49-F238E27FC236}">
                <a16:creationId xmlns:a16="http://schemas.microsoft.com/office/drawing/2014/main" id="{544BE8C8-2FA1-7BB7-0A8D-7908C0E50129}"/>
              </a:ext>
            </a:extLst>
          </p:cNvPr>
          <p:cNvGrpSpPr/>
          <p:nvPr/>
        </p:nvGrpSpPr>
        <p:grpSpPr>
          <a:xfrm>
            <a:off x="4779171" y="5390662"/>
            <a:ext cx="2023927" cy="854082"/>
            <a:chOff x="4779171" y="5390662"/>
            <a:chExt cx="2023927" cy="854082"/>
          </a:xfrm>
        </p:grpSpPr>
        <p:sp>
          <p:nvSpPr>
            <p:cNvPr id="101" name="Retângulo 100">
              <a:extLst>
                <a:ext uri="{FF2B5EF4-FFF2-40B4-BE49-F238E27FC236}">
                  <a16:creationId xmlns:a16="http://schemas.microsoft.com/office/drawing/2014/main" id="{E4659162-1261-5257-AD2E-7F0FD97F08F8}"/>
                </a:ext>
              </a:extLst>
            </p:cNvPr>
            <p:cNvSpPr/>
            <p:nvPr/>
          </p:nvSpPr>
          <p:spPr>
            <a:xfrm>
              <a:off x="4779171" y="5455507"/>
              <a:ext cx="2023927" cy="789237"/>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CaixaDeTexto 132">
                  <a:extLst>
                    <a:ext uri="{FF2B5EF4-FFF2-40B4-BE49-F238E27FC236}">
                      <a16:creationId xmlns:a16="http://schemas.microsoft.com/office/drawing/2014/main" id="{8BFADB42-B6B2-B43D-A793-C1C58C50C221}"/>
                    </a:ext>
                  </a:extLst>
                </p:cNvPr>
                <p:cNvSpPr txBox="1"/>
                <p:nvPr/>
              </p:nvSpPr>
              <p:spPr>
                <a:xfrm>
                  <a:off x="5058228" y="5390662"/>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0, 010</m:t>
                            </m:r>
                          </m:sub>
                        </m:sSub>
                      </m:oMath>
                    </m:oMathPara>
                  </a14:m>
                  <a:endParaRPr lang="pt-BR" sz="2400" dirty="0"/>
                </a:p>
              </p:txBody>
            </p:sp>
          </mc:Choice>
          <mc:Fallback xmlns="">
            <p:sp>
              <p:nvSpPr>
                <p:cNvPr id="133" name="CaixaDeTexto 132">
                  <a:extLst>
                    <a:ext uri="{FF2B5EF4-FFF2-40B4-BE49-F238E27FC236}">
                      <a16:creationId xmlns:a16="http://schemas.microsoft.com/office/drawing/2014/main" id="{8BFADB42-B6B2-B43D-A793-C1C58C50C221}"/>
                    </a:ext>
                  </a:extLst>
                </p:cNvPr>
                <p:cNvSpPr txBox="1">
                  <a:spLocks noRot="1" noChangeAspect="1" noMove="1" noResize="1" noEditPoints="1" noAdjustHandles="1" noChangeArrowheads="1" noChangeShapeType="1" noTextEdit="1"/>
                </p:cNvSpPr>
                <p:nvPr/>
              </p:nvSpPr>
              <p:spPr>
                <a:xfrm>
                  <a:off x="5058228" y="5390662"/>
                  <a:ext cx="1330730" cy="4778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CaixaDeTexto 135">
                  <a:extLst>
                    <a:ext uri="{FF2B5EF4-FFF2-40B4-BE49-F238E27FC236}">
                      <a16:creationId xmlns:a16="http://schemas.microsoft.com/office/drawing/2014/main" id="{966D544C-3045-43A6-FDEB-3173648DD038}"/>
                    </a:ext>
                  </a:extLst>
                </p:cNvPr>
                <p:cNvSpPr txBox="1"/>
                <p:nvPr/>
              </p:nvSpPr>
              <p:spPr>
                <a:xfrm>
                  <a:off x="5059769" y="5737021"/>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solidFill>
                                  <a:schemeClr val="bg1"/>
                                </a:solidFill>
                                <a:latin typeface="Cambria Math" panose="02040503050406030204" pitchFamily="18" charset="0"/>
                              </a:rPr>
                            </m:ctrlPr>
                          </m:sSubPr>
                          <m:e>
                            <m:r>
                              <a:rPr lang="pt-BR" sz="2400" b="0" i="1" dirty="0" smtClean="0">
                                <a:solidFill>
                                  <a:schemeClr val="bg1"/>
                                </a:solidFill>
                                <a:latin typeface="Cambria Math" panose="02040503050406030204" pitchFamily="18" charset="0"/>
                              </a:rPr>
                              <m:t>𝑡</m:t>
                            </m:r>
                          </m:e>
                          <m:sub>
                            <m:r>
                              <a:rPr lang="pt-BR" sz="2400" b="0" i="1" dirty="0" smtClean="0">
                                <a:solidFill>
                                  <a:schemeClr val="bg1"/>
                                </a:solidFill>
                                <a:latin typeface="Cambria Math" panose="02040503050406030204" pitchFamily="18" charset="0"/>
                              </a:rPr>
                              <m:t>1, 101</m:t>
                            </m:r>
                          </m:sub>
                        </m:sSub>
                      </m:oMath>
                    </m:oMathPara>
                  </a14:m>
                  <a:endParaRPr lang="pt-BR" sz="2400" dirty="0"/>
                </a:p>
              </p:txBody>
            </p:sp>
          </mc:Choice>
          <mc:Fallback xmlns="">
            <p:sp>
              <p:nvSpPr>
                <p:cNvPr id="136" name="CaixaDeTexto 135">
                  <a:extLst>
                    <a:ext uri="{FF2B5EF4-FFF2-40B4-BE49-F238E27FC236}">
                      <a16:creationId xmlns:a16="http://schemas.microsoft.com/office/drawing/2014/main" id="{966D544C-3045-43A6-FDEB-3173648DD038}"/>
                    </a:ext>
                  </a:extLst>
                </p:cNvPr>
                <p:cNvSpPr txBox="1">
                  <a:spLocks noRot="1" noChangeAspect="1" noMove="1" noResize="1" noEditPoints="1" noAdjustHandles="1" noChangeArrowheads="1" noChangeShapeType="1" noTextEdit="1"/>
                </p:cNvSpPr>
                <p:nvPr/>
              </p:nvSpPr>
              <p:spPr>
                <a:xfrm>
                  <a:off x="5059769" y="5737021"/>
                  <a:ext cx="1330730" cy="477888"/>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1981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P spid="114" grpId="0"/>
      <p:bldP spid="115" grpId="0"/>
      <p:bldP spid="116" grpId="0"/>
      <p:bldP spid="117" grpId="0"/>
      <p:bldP spid="126" grpId="0" animBg="1"/>
      <p:bldP spid="127" grpId="0"/>
      <p:bldP spid="132" grpId="0"/>
      <p:bldP spid="134" grpId="0"/>
      <p:bldP spid="1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Pattern analysis</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grpSp>
        <p:nvGrpSpPr>
          <p:cNvPr id="3" name="Agrupar 2">
            <a:extLst>
              <a:ext uri="{FF2B5EF4-FFF2-40B4-BE49-F238E27FC236}">
                <a16:creationId xmlns:a16="http://schemas.microsoft.com/office/drawing/2014/main" id="{9FF13817-100B-FC15-D55E-6D7EFD40B552}"/>
              </a:ext>
            </a:extLst>
          </p:cNvPr>
          <p:cNvGrpSpPr/>
          <p:nvPr/>
        </p:nvGrpSpPr>
        <p:grpSpPr>
          <a:xfrm>
            <a:off x="1890125" y="1905178"/>
            <a:ext cx="2984993" cy="896578"/>
            <a:chOff x="8795725" y="3333518"/>
            <a:chExt cx="2984993" cy="896578"/>
          </a:xfrm>
        </p:grpSpPr>
        <p:sp>
          <p:nvSpPr>
            <p:cNvPr id="5" name="Retângulo 4">
              <a:extLst>
                <a:ext uri="{FF2B5EF4-FFF2-40B4-BE49-F238E27FC236}">
                  <a16:creationId xmlns:a16="http://schemas.microsoft.com/office/drawing/2014/main" id="{D4196A6F-2D8F-27E0-3C65-58A3FC527293}"/>
                </a:ext>
              </a:extLst>
            </p:cNvPr>
            <p:cNvSpPr/>
            <p:nvPr/>
          </p:nvSpPr>
          <p:spPr>
            <a:xfrm>
              <a:off x="8795725" y="3333518"/>
              <a:ext cx="2417622" cy="89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Agrupar 7">
              <a:extLst>
                <a:ext uri="{FF2B5EF4-FFF2-40B4-BE49-F238E27FC236}">
                  <a16:creationId xmlns:a16="http://schemas.microsoft.com/office/drawing/2014/main" id="{D781731F-467A-9C7C-39F6-FED3A8F377D6}"/>
                </a:ext>
              </a:extLst>
            </p:cNvPr>
            <p:cNvGrpSpPr/>
            <p:nvPr/>
          </p:nvGrpSpPr>
          <p:grpSpPr>
            <a:xfrm>
              <a:off x="8852893" y="3390773"/>
              <a:ext cx="2927825" cy="738664"/>
              <a:chOff x="8879696" y="3363804"/>
              <a:chExt cx="2927825" cy="738664"/>
            </a:xfrm>
          </p:grpSpPr>
          <p:pic>
            <p:nvPicPr>
              <p:cNvPr id="9" name="Gráfico 8" descr="Luzes acesas com preenchimento sólido">
                <a:extLst>
                  <a:ext uri="{FF2B5EF4-FFF2-40B4-BE49-F238E27FC236}">
                    <a16:creationId xmlns:a16="http://schemas.microsoft.com/office/drawing/2014/main" id="{9311C856-0D2A-F0E9-9529-6E6696E3A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79696" y="3471134"/>
                <a:ext cx="451308" cy="451308"/>
              </a:xfrm>
              <a:prstGeom prst="rect">
                <a:avLst/>
              </a:prstGeom>
            </p:spPr>
          </p:pic>
          <p:sp>
            <p:nvSpPr>
              <p:cNvPr id="10" name="CaixaDeTexto 9">
                <a:extLst>
                  <a:ext uri="{FF2B5EF4-FFF2-40B4-BE49-F238E27FC236}">
                    <a16:creationId xmlns:a16="http://schemas.microsoft.com/office/drawing/2014/main" id="{4A3C6416-AF43-5633-6F5B-60CC78124924}"/>
                  </a:ext>
                </a:extLst>
              </p:cNvPr>
              <p:cNvSpPr txBox="1"/>
              <p:nvPr/>
            </p:nvSpPr>
            <p:spPr>
              <a:xfrm>
                <a:off x="9388172" y="3363804"/>
                <a:ext cx="2419349" cy="738664"/>
              </a:xfrm>
              <a:prstGeom prst="rect">
                <a:avLst/>
              </a:prstGeom>
              <a:noFill/>
            </p:spPr>
            <p:txBody>
              <a:bodyPr wrap="square">
                <a:spAutoFit/>
              </a:bodyPr>
              <a:lstStyle/>
              <a:p>
                <a:pPr algn="just"/>
                <a:r>
                  <a:rPr lang="en-US" sz="1400" b="1" dirty="0">
                    <a:solidFill>
                      <a:srgbClr val="465359"/>
                    </a:solidFill>
                  </a:rPr>
                  <a:t>Why binary?</a:t>
                </a:r>
              </a:p>
              <a:p>
                <a:pPr marL="285750" indent="-285750" algn="just">
                  <a:buFont typeface="Arial" panose="020B0604020202020204" pitchFamily="34" charset="0"/>
                  <a:buChar char="•"/>
                </a:pPr>
                <a:r>
                  <a:rPr lang="en-US" sz="1400" b="1" dirty="0">
                    <a:solidFill>
                      <a:srgbClr val="465359"/>
                    </a:solidFill>
                  </a:rPr>
                  <a:t>Simplicity</a:t>
                </a:r>
              </a:p>
              <a:p>
                <a:pPr marL="285750" indent="-285750" algn="just">
                  <a:buFont typeface="Arial" panose="020B0604020202020204" pitchFamily="34" charset="0"/>
                  <a:buChar char="•"/>
                </a:pPr>
                <a:r>
                  <a:rPr lang="en-US" sz="1400" b="1" dirty="0">
                    <a:solidFill>
                      <a:srgbClr val="465359"/>
                    </a:solidFill>
                  </a:rPr>
                  <a:t>Interpretability</a:t>
                </a:r>
                <a:endParaRPr lang="en-US" sz="1400" b="1" dirty="0"/>
              </a:p>
            </p:txBody>
          </p:sp>
        </p:grpSp>
      </p:grpSp>
      <p:graphicFrame>
        <p:nvGraphicFramePr>
          <p:cNvPr id="22" name="Tabela 4">
            <a:extLst>
              <a:ext uri="{FF2B5EF4-FFF2-40B4-BE49-F238E27FC236}">
                <a16:creationId xmlns:a16="http://schemas.microsoft.com/office/drawing/2014/main" id="{B3AF88D3-B8DC-DA3A-95FE-8A36F84DB7AA}"/>
              </a:ext>
            </a:extLst>
          </p:cNvPr>
          <p:cNvGraphicFramePr>
            <a:graphicFrameLocks noGrp="1"/>
          </p:cNvGraphicFramePr>
          <p:nvPr>
            <p:extLst>
              <p:ext uri="{D42A27DB-BD31-4B8C-83A1-F6EECF244321}">
                <p14:modId xmlns:p14="http://schemas.microsoft.com/office/powerpoint/2010/main" val="524218550"/>
              </p:ext>
            </p:extLst>
          </p:nvPr>
        </p:nvGraphicFramePr>
        <p:xfrm>
          <a:off x="6352897" y="2771174"/>
          <a:ext cx="2654211" cy="2603066"/>
        </p:xfrm>
        <a:graphic>
          <a:graphicData uri="http://schemas.openxmlformats.org/drawingml/2006/table">
            <a:tbl>
              <a:tblPr firstRow="1" bandRow="1">
                <a:tableStyleId>{5C22544A-7EE6-4342-B048-85BDC9FD1C3A}</a:tableStyleId>
              </a:tblPr>
              <a:tblGrid>
                <a:gridCol w="826453">
                  <a:extLst>
                    <a:ext uri="{9D8B030D-6E8A-4147-A177-3AD203B41FA5}">
                      <a16:colId xmlns:a16="http://schemas.microsoft.com/office/drawing/2014/main" val="1260687654"/>
                    </a:ext>
                  </a:extLst>
                </a:gridCol>
                <a:gridCol w="1827758">
                  <a:extLst>
                    <a:ext uri="{9D8B030D-6E8A-4147-A177-3AD203B41FA5}">
                      <a16:colId xmlns:a16="http://schemas.microsoft.com/office/drawing/2014/main" val="482045232"/>
                    </a:ext>
                  </a:extLst>
                </a:gridCol>
              </a:tblGrid>
              <a:tr h="370840">
                <a:tc>
                  <a:txBody>
                    <a:bodyPr/>
                    <a:lstStyle/>
                    <a:p>
                      <a:pPr algn="ctr"/>
                      <a:r>
                        <a:rPr lang="pt-BR" sz="1400" dirty="0"/>
                        <a:t>Position</a:t>
                      </a:r>
                    </a:p>
                  </a:txBody>
                  <a:tcPr anchor="ctr"/>
                </a:tc>
                <a:tc>
                  <a:txBody>
                    <a:bodyPr/>
                    <a:lstStyle/>
                    <a:p>
                      <a:pPr algn="ctr"/>
                      <a:r>
                        <a:rPr lang="pt-BR" sz="1400" dirty="0" err="1"/>
                        <a:t>Feature</a:t>
                      </a:r>
                      <a:endParaRPr lang="pt-BR" sz="1400" dirty="0"/>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defTabSz="457200"/>
                      <a:r>
                        <a:rPr lang="pt-BR" sz="1400" kern="1200" dirty="0" err="1">
                          <a:solidFill>
                            <a:schemeClr val="tx1"/>
                          </a:solidFill>
                          <a:latin typeface="+mn-lt"/>
                          <a:ea typeface="+mn-ea"/>
                          <a:cs typeface="+mn-cs"/>
                        </a:rPr>
                        <a:t>Context</a:t>
                      </a:r>
                      <a:r>
                        <a:rPr lang="pt-BR" sz="1400" kern="1200" dirty="0">
                          <a:solidFill>
                            <a:schemeClr val="tx1"/>
                          </a:solidFill>
                          <a:latin typeface="+mn-lt"/>
                          <a:ea typeface="+mn-ea"/>
                          <a:cs typeface="+mn-cs"/>
                        </a:rPr>
                        <a:t> Always </a:t>
                      </a:r>
                      <a:r>
                        <a:rPr lang="pt-BR" sz="1400" kern="1200" dirty="0" err="1">
                          <a:solidFill>
                            <a:schemeClr val="tx1"/>
                          </a:solidFill>
                          <a:latin typeface="+mn-lt"/>
                          <a:ea typeface="+mn-ea"/>
                          <a:cs typeface="+mn-cs"/>
                        </a:rPr>
                        <a:t>present</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469596429"/>
                  </a:ext>
                </a:extLst>
              </a:tr>
              <a:tr h="454226">
                <a:tc>
                  <a:txBody>
                    <a:bodyPr/>
                    <a:lstStyle/>
                    <a:p>
                      <a:pPr algn="ctr"/>
                      <a:r>
                        <a:rPr lang="pt-BR" sz="14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err="1">
                          <a:solidFill>
                            <a:schemeClr val="tx1"/>
                          </a:solidFill>
                          <a:latin typeface="+mn-lt"/>
                          <a:ea typeface="+mn-ea"/>
                          <a:cs typeface="+mn-cs"/>
                        </a:rPr>
                        <a:t>Transfered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873410413"/>
                  </a:ext>
                </a:extLst>
              </a:tr>
              <a:tr h="370840">
                <a:tc>
                  <a:txBody>
                    <a:bodyPr/>
                    <a:lstStyle/>
                    <a:p>
                      <a:pPr algn="ctr"/>
                      <a:r>
                        <a:rPr lang="pt-BR" sz="1400" dirty="0"/>
                        <a:t>2</a:t>
                      </a:r>
                    </a:p>
                  </a:txBody>
                  <a:tcPr anchor="ctr"/>
                </a:tc>
                <a:tc>
                  <a:txBody>
                    <a:bodyPr/>
                    <a:lstStyle/>
                    <a:p>
                      <a:pPr algn="ctr"/>
                      <a:r>
                        <a:rPr lang="pt-BR" sz="1400" kern="1200" dirty="0" err="1">
                          <a:solidFill>
                            <a:schemeClr val="tx1"/>
                          </a:solidFill>
                          <a:latin typeface="+mn-lt"/>
                          <a:ea typeface="+mn-ea"/>
                          <a:cs typeface="+mn-cs"/>
                        </a:rPr>
                        <a:t>Collected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3406967444"/>
                  </a:ext>
                </a:extLst>
              </a:tr>
              <a:tr h="370840">
                <a:tc>
                  <a:txBody>
                    <a:bodyPr/>
                    <a:lstStyle/>
                    <a:p>
                      <a:pPr algn="ctr"/>
                      <a:r>
                        <a:rPr lang="pt-BR" sz="14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mn-lt"/>
                          <a:ea typeface="+mn-ea"/>
                          <a:cs typeface="+mn-cs"/>
                        </a:rPr>
                        <a:t>Central Node </a:t>
                      </a: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1887793277"/>
                  </a:ext>
                </a:extLst>
              </a:tr>
              <a:tr h="370840">
                <a:tc>
                  <a:txBody>
                    <a:bodyPr/>
                    <a:lstStyle/>
                    <a:p>
                      <a:pPr algn="ctr"/>
                      <a:r>
                        <a:rPr lang="pt-BR" sz="1400" dirty="0"/>
                        <a:t>4</a:t>
                      </a:r>
                    </a:p>
                  </a:txBody>
                  <a:tcPr anchor="ctr"/>
                </a:tc>
                <a:tc>
                  <a:txBody>
                    <a:bodyPr/>
                    <a:lstStyle/>
                    <a:p>
                      <a:pPr algn="ctr"/>
                      <a:r>
                        <a:rPr lang="pt-BR" sz="1400" kern="1200" dirty="0" err="1">
                          <a:solidFill>
                            <a:schemeClr val="tx1"/>
                          </a:solidFill>
                          <a:latin typeface="+mn-lt"/>
                          <a:ea typeface="+mn-ea"/>
                          <a:cs typeface="+mn-cs"/>
                        </a:rPr>
                        <a:t>Processed</a:t>
                      </a:r>
                      <a:endParaRPr lang="pt-BR" sz="1400" kern="1200" dirty="0">
                        <a:solidFill>
                          <a:schemeClr val="tx1"/>
                        </a:solidFill>
                        <a:latin typeface="+mn-lt"/>
                        <a:ea typeface="+mn-ea"/>
                        <a:cs typeface="+mn-cs"/>
                      </a:endParaRPr>
                    </a:p>
                  </a:txBody>
                  <a:tcPr anchor="ctr"/>
                </a:tc>
                <a:extLst>
                  <a:ext uri="{0D108BD9-81ED-4DB2-BD59-A6C34878D82A}">
                    <a16:rowId xmlns:a16="http://schemas.microsoft.com/office/drawing/2014/main" val="2007366083"/>
                  </a:ext>
                </a:extLst>
              </a:tr>
            </a:tbl>
          </a:graphicData>
        </a:graphic>
      </p:graphicFrame>
      <p:sp>
        <p:nvSpPr>
          <p:cNvPr id="23" name="CaixaDeTexto 22">
            <a:extLst>
              <a:ext uri="{FF2B5EF4-FFF2-40B4-BE49-F238E27FC236}">
                <a16:creationId xmlns:a16="http://schemas.microsoft.com/office/drawing/2014/main" id="{1DEF18D5-9252-FC97-848D-32C6E7CF924C}"/>
              </a:ext>
            </a:extLst>
          </p:cNvPr>
          <p:cNvSpPr txBox="1"/>
          <p:nvPr/>
        </p:nvSpPr>
        <p:spPr>
          <a:xfrm>
            <a:off x="4251030" y="5008881"/>
            <a:ext cx="302532" cy="369332"/>
          </a:xfrm>
          <a:prstGeom prst="rect">
            <a:avLst/>
          </a:prstGeom>
          <a:noFill/>
        </p:spPr>
        <p:txBody>
          <a:bodyPr wrap="square" rtlCol="0">
            <a:spAutoFit/>
          </a:bodyPr>
          <a:lstStyle/>
          <a:p>
            <a:r>
              <a:rPr lang="pt-BR" dirty="0"/>
              <a:t>1</a:t>
            </a:r>
          </a:p>
        </p:txBody>
      </p:sp>
      <p:sp>
        <p:nvSpPr>
          <p:cNvPr id="24" name="CaixaDeTexto 23">
            <a:extLst>
              <a:ext uri="{FF2B5EF4-FFF2-40B4-BE49-F238E27FC236}">
                <a16:creationId xmlns:a16="http://schemas.microsoft.com/office/drawing/2014/main" id="{A1EBA921-3586-32F4-8B73-69F34E9D3467}"/>
              </a:ext>
            </a:extLst>
          </p:cNvPr>
          <p:cNvSpPr txBox="1"/>
          <p:nvPr/>
        </p:nvSpPr>
        <p:spPr>
          <a:xfrm>
            <a:off x="4635738" y="5008881"/>
            <a:ext cx="302532" cy="369332"/>
          </a:xfrm>
          <a:prstGeom prst="rect">
            <a:avLst/>
          </a:prstGeom>
          <a:noFill/>
        </p:spPr>
        <p:txBody>
          <a:bodyPr wrap="square" rtlCol="0">
            <a:spAutoFit/>
          </a:bodyPr>
          <a:lstStyle/>
          <a:p>
            <a:r>
              <a:rPr lang="pt-BR" dirty="0"/>
              <a:t>0</a:t>
            </a:r>
          </a:p>
        </p:txBody>
      </p:sp>
      <p:sp>
        <p:nvSpPr>
          <p:cNvPr id="25" name="CaixaDeTexto 24">
            <a:extLst>
              <a:ext uri="{FF2B5EF4-FFF2-40B4-BE49-F238E27FC236}">
                <a16:creationId xmlns:a16="http://schemas.microsoft.com/office/drawing/2014/main" id="{EED102F6-A40A-7BAE-19D9-1737CABDBC0E}"/>
              </a:ext>
            </a:extLst>
          </p:cNvPr>
          <p:cNvSpPr txBox="1"/>
          <p:nvPr/>
        </p:nvSpPr>
        <p:spPr>
          <a:xfrm>
            <a:off x="5020447" y="5008881"/>
            <a:ext cx="302532" cy="369332"/>
          </a:xfrm>
          <a:prstGeom prst="rect">
            <a:avLst/>
          </a:prstGeom>
          <a:noFill/>
        </p:spPr>
        <p:txBody>
          <a:bodyPr wrap="square" rtlCol="0">
            <a:spAutoFit/>
          </a:bodyPr>
          <a:lstStyle/>
          <a:p>
            <a:r>
              <a:rPr lang="pt-BR" dirty="0"/>
              <a:t>1</a:t>
            </a:r>
          </a:p>
        </p:txBody>
      </p:sp>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4D726116-6DBB-CBE2-2DB1-8B2219CA139C}"/>
                  </a:ext>
                </a:extLst>
              </p:cNvPr>
              <p:cNvSpPr txBox="1"/>
              <p:nvPr/>
            </p:nvSpPr>
            <p:spPr>
              <a:xfrm>
                <a:off x="2945429" y="4954603"/>
                <a:ext cx="1330730"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2, 101</m:t>
                          </m:r>
                        </m:sub>
                      </m:sSub>
                      <m:r>
                        <a:rPr lang="pt-BR" sz="2400" b="0" i="1" dirty="0" smtClean="0">
                          <a:latin typeface="Cambria Math" panose="02040503050406030204" pitchFamily="18" charset="0"/>
                        </a:rPr>
                        <m:t>=</m:t>
                      </m:r>
                    </m:oMath>
                  </m:oMathPara>
                </a14:m>
                <a:endParaRPr lang="pt-BR" sz="2400" dirty="0"/>
              </a:p>
            </p:txBody>
          </p:sp>
        </mc:Choice>
        <mc:Fallback xmlns="">
          <p:sp>
            <p:nvSpPr>
              <p:cNvPr id="26" name="CaixaDeTexto 25">
                <a:extLst>
                  <a:ext uri="{FF2B5EF4-FFF2-40B4-BE49-F238E27FC236}">
                    <a16:creationId xmlns:a16="http://schemas.microsoft.com/office/drawing/2014/main" id="{4D726116-6DBB-CBE2-2DB1-8B2219CA139C}"/>
                  </a:ext>
                </a:extLst>
              </p:cNvPr>
              <p:cNvSpPr txBox="1">
                <a:spLocks noRot="1" noChangeAspect="1" noMove="1" noResize="1" noEditPoints="1" noAdjustHandles="1" noChangeArrowheads="1" noChangeShapeType="1" noTextEdit="1"/>
              </p:cNvSpPr>
              <p:nvPr/>
            </p:nvSpPr>
            <p:spPr>
              <a:xfrm>
                <a:off x="2945429" y="4954603"/>
                <a:ext cx="1330730" cy="477888"/>
              </a:xfrm>
              <a:prstGeom prst="rect">
                <a:avLst/>
              </a:prstGeom>
              <a:blipFill>
                <a:blip r:embed="rId5"/>
                <a:stretch>
                  <a:fillRect/>
                </a:stretch>
              </a:blipFill>
            </p:spPr>
            <p:txBody>
              <a:bodyPr/>
              <a:lstStyle/>
              <a:p>
                <a:r>
                  <a:rPr lang="en-US">
                    <a:noFill/>
                  </a:rPr>
                  <a:t> </a:t>
                </a:r>
              </a:p>
            </p:txBody>
          </p:sp>
        </mc:Fallback>
      </mc:AlternateContent>
      <p:sp>
        <p:nvSpPr>
          <p:cNvPr id="27" name="CaixaDeTexto 26">
            <a:extLst>
              <a:ext uri="{FF2B5EF4-FFF2-40B4-BE49-F238E27FC236}">
                <a16:creationId xmlns:a16="http://schemas.microsoft.com/office/drawing/2014/main" id="{E56A76F8-F4F0-FD1E-217D-FE5D05B5C392}"/>
              </a:ext>
            </a:extLst>
          </p:cNvPr>
          <p:cNvSpPr txBox="1"/>
          <p:nvPr/>
        </p:nvSpPr>
        <p:spPr>
          <a:xfrm>
            <a:off x="6361075" y="4109721"/>
            <a:ext cx="302532" cy="369332"/>
          </a:xfrm>
          <a:prstGeom prst="rect">
            <a:avLst/>
          </a:prstGeom>
          <a:noFill/>
        </p:spPr>
        <p:txBody>
          <a:bodyPr wrap="square" rtlCol="0">
            <a:spAutoFit/>
          </a:bodyPr>
          <a:lstStyle/>
          <a:p>
            <a:r>
              <a:rPr lang="pt-BR" dirty="0"/>
              <a:t> </a:t>
            </a:r>
          </a:p>
        </p:txBody>
      </p:sp>
      <p:sp>
        <p:nvSpPr>
          <p:cNvPr id="28" name="CaixaDeTexto 27">
            <a:extLst>
              <a:ext uri="{FF2B5EF4-FFF2-40B4-BE49-F238E27FC236}">
                <a16:creationId xmlns:a16="http://schemas.microsoft.com/office/drawing/2014/main" id="{DD7F599E-0616-7826-B23D-BC35EEBCCCC3}"/>
              </a:ext>
            </a:extLst>
          </p:cNvPr>
          <p:cNvSpPr txBox="1"/>
          <p:nvPr/>
        </p:nvSpPr>
        <p:spPr>
          <a:xfrm>
            <a:off x="6359171" y="4551681"/>
            <a:ext cx="302532" cy="369332"/>
          </a:xfrm>
          <a:prstGeom prst="rect">
            <a:avLst/>
          </a:prstGeom>
          <a:noFill/>
        </p:spPr>
        <p:txBody>
          <a:bodyPr wrap="square" rtlCol="0">
            <a:spAutoFit/>
          </a:bodyPr>
          <a:lstStyle/>
          <a:p>
            <a:r>
              <a:rPr lang="pt-BR" dirty="0"/>
              <a:t> </a:t>
            </a:r>
          </a:p>
        </p:txBody>
      </p:sp>
      <p:sp>
        <p:nvSpPr>
          <p:cNvPr id="29" name="CaixaDeTexto 28">
            <a:extLst>
              <a:ext uri="{FF2B5EF4-FFF2-40B4-BE49-F238E27FC236}">
                <a16:creationId xmlns:a16="http://schemas.microsoft.com/office/drawing/2014/main" id="{6933FF47-AB04-737B-CB0E-624EED09AC4D}"/>
              </a:ext>
            </a:extLst>
          </p:cNvPr>
          <p:cNvSpPr txBox="1"/>
          <p:nvPr/>
        </p:nvSpPr>
        <p:spPr>
          <a:xfrm>
            <a:off x="6372980" y="5005706"/>
            <a:ext cx="302532" cy="369332"/>
          </a:xfrm>
          <a:prstGeom prst="rect">
            <a:avLst/>
          </a:prstGeom>
          <a:noFill/>
        </p:spPr>
        <p:txBody>
          <a:bodyPr wrap="square" rtlCol="0">
            <a:spAutoFit/>
          </a:bodyPr>
          <a:lstStyle/>
          <a:p>
            <a:r>
              <a:rPr lang="pt-BR" dirty="0"/>
              <a:t> </a:t>
            </a:r>
          </a:p>
        </p:txBody>
      </p:sp>
      <p:cxnSp>
        <p:nvCxnSpPr>
          <p:cNvPr id="30" name="Conector: Angulado 29">
            <a:extLst>
              <a:ext uri="{FF2B5EF4-FFF2-40B4-BE49-F238E27FC236}">
                <a16:creationId xmlns:a16="http://schemas.microsoft.com/office/drawing/2014/main" id="{5F020A16-71D5-F40B-B7C2-EA939D2D9469}"/>
              </a:ext>
            </a:extLst>
          </p:cNvPr>
          <p:cNvCxnSpPr>
            <a:cxnSpLocks/>
            <a:stCxn id="23" idx="0"/>
            <a:endCxn id="27" idx="1"/>
          </p:cNvCxnSpPr>
          <p:nvPr/>
        </p:nvCxnSpPr>
        <p:spPr>
          <a:xfrm rot="5400000" flipH="1" flipV="1">
            <a:off x="5024438" y="3672245"/>
            <a:ext cx="714494" cy="19587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do 30">
            <a:extLst>
              <a:ext uri="{FF2B5EF4-FFF2-40B4-BE49-F238E27FC236}">
                <a16:creationId xmlns:a16="http://schemas.microsoft.com/office/drawing/2014/main" id="{2FD830B1-4F97-797A-97D6-499C7A26F608}"/>
              </a:ext>
            </a:extLst>
          </p:cNvPr>
          <p:cNvCxnSpPr>
            <a:cxnSpLocks/>
            <a:stCxn id="24" idx="0"/>
            <a:endCxn id="28" idx="1"/>
          </p:cNvCxnSpPr>
          <p:nvPr/>
        </p:nvCxnSpPr>
        <p:spPr>
          <a:xfrm rot="5400000" flipH="1" flipV="1">
            <a:off x="5436820" y="4086531"/>
            <a:ext cx="272534" cy="15721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E3661863-76E0-7E8B-A899-A9CE37E56137}"/>
              </a:ext>
            </a:extLst>
          </p:cNvPr>
          <p:cNvCxnSpPr>
            <a:cxnSpLocks/>
            <a:stCxn id="25" idx="3"/>
            <a:endCxn id="29" idx="1"/>
          </p:cNvCxnSpPr>
          <p:nvPr/>
        </p:nvCxnSpPr>
        <p:spPr>
          <a:xfrm flipV="1">
            <a:off x="5322979" y="5190372"/>
            <a:ext cx="1050001"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89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Texto&#10;&#10;Descrição gerada automaticamente">
            <a:extLst>
              <a:ext uri="{FF2B5EF4-FFF2-40B4-BE49-F238E27FC236}">
                <a16:creationId xmlns:a16="http://schemas.microsoft.com/office/drawing/2014/main" id="{C0110DB9-C147-C000-6CFC-C25775B5BF3D}"/>
              </a:ext>
            </a:extLst>
          </p:cNvPr>
          <p:cNvPicPr>
            <a:picLocks noChangeAspect="1"/>
          </p:cNvPicPr>
          <p:nvPr/>
        </p:nvPicPr>
        <p:blipFill rotWithShape="1">
          <a:blip r:embed="rId2">
            <a:extLst>
              <a:ext uri="{28A0092B-C50C-407E-A947-70E740481C1C}">
                <a14:useLocalDpi xmlns:a14="http://schemas.microsoft.com/office/drawing/2010/main" val="0"/>
              </a:ext>
            </a:extLst>
          </a:blip>
          <a:srcRect t="13634" b="39133"/>
          <a:stretch/>
        </p:blipFill>
        <p:spPr>
          <a:xfrm>
            <a:off x="581190" y="755008"/>
            <a:ext cx="11029616" cy="3473043"/>
          </a:xfrm>
          <a:prstGeom prst="rect">
            <a:avLst/>
          </a:prstGeom>
        </p:spPr>
      </p:pic>
      <p:sp>
        <p:nvSpPr>
          <p:cNvPr id="13" name="Título 1">
            <a:extLst>
              <a:ext uri="{FF2B5EF4-FFF2-40B4-BE49-F238E27FC236}">
                <a16:creationId xmlns:a16="http://schemas.microsoft.com/office/drawing/2014/main" id="{E17BCD25-2055-4F3B-809F-2638D447D438}"/>
              </a:ext>
            </a:extLst>
          </p:cNvPr>
          <p:cNvSpPr>
            <a:spLocks noGrp="1"/>
          </p:cNvSpPr>
          <p:nvPr>
            <p:ph type="title"/>
          </p:nvPr>
        </p:nvSpPr>
        <p:spPr>
          <a:xfrm>
            <a:off x="581193" y="4693389"/>
            <a:ext cx="11029616" cy="566738"/>
          </a:xfrm>
        </p:spPr>
        <p:txBody>
          <a:bodyPr anchor="b">
            <a:normAutofit/>
          </a:bodyPr>
          <a:lstStyle/>
          <a:p>
            <a:r>
              <a:rPr lang="en-US" dirty="0"/>
              <a:t>Evaluation</a:t>
            </a:r>
          </a:p>
        </p:txBody>
      </p:sp>
      <p:sp>
        <p:nvSpPr>
          <p:cNvPr id="139" name="Text Placeholder 3">
            <a:extLst>
              <a:ext uri="{FF2B5EF4-FFF2-40B4-BE49-F238E27FC236}">
                <a16:creationId xmlns:a16="http://schemas.microsoft.com/office/drawing/2014/main" id="{D5E27EEA-A077-B2E4-4446-F251308A8E94}"/>
              </a:ext>
            </a:extLst>
          </p:cNvPr>
          <p:cNvSpPr>
            <a:spLocks noGrp="1"/>
          </p:cNvSpPr>
          <p:nvPr>
            <p:ph type="body" sz="half" idx="2"/>
          </p:nvPr>
        </p:nvSpPr>
        <p:spPr>
          <a:xfrm>
            <a:off x="581192" y="5260127"/>
            <a:ext cx="11029617" cy="998148"/>
          </a:xfrm>
        </p:spPr>
        <p:txBody>
          <a:bodyPr/>
          <a:lstStyle/>
          <a:p>
            <a:endParaRPr lang="en-US"/>
          </a:p>
        </p:txBody>
      </p:sp>
      <p:sp>
        <p:nvSpPr>
          <p:cNvPr id="2" name="Espaço Reservado para Número de Slide 1">
            <a:extLst>
              <a:ext uri="{FF2B5EF4-FFF2-40B4-BE49-F238E27FC236}">
                <a16:creationId xmlns:a16="http://schemas.microsoft.com/office/drawing/2014/main" id="{85B1F5D2-4F21-7E5F-81F9-39502B12BDA1}"/>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spTree>
    <p:extLst>
      <p:ext uri="{BB962C8B-B14F-4D97-AF65-F5344CB8AC3E}">
        <p14:creationId xmlns:p14="http://schemas.microsoft.com/office/powerpoint/2010/main" val="2378166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Evaluation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pic>
        <p:nvPicPr>
          <p:cNvPr id="5" name="Imagem 4">
            <a:extLst>
              <a:ext uri="{FF2B5EF4-FFF2-40B4-BE49-F238E27FC236}">
                <a16:creationId xmlns:a16="http://schemas.microsoft.com/office/drawing/2014/main" id="{86B66998-C33C-5232-8B94-940B3ACF55CF}"/>
              </a:ext>
            </a:extLst>
          </p:cNvPr>
          <p:cNvPicPr>
            <a:picLocks noChangeAspect="1"/>
          </p:cNvPicPr>
          <p:nvPr/>
        </p:nvPicPr>
        <p:blipFill>
          <a:blip r:embed="rId3"/>
          <a:stretch>
            <a:fillRect/>
          </a:stretch>
        </p:blipFill>
        <p:spPr>
          <a:xfrm>
            <a:off x="1613862" y="1909486"/>
            <a:ext cx="8964276" cy="3953427"/>
          </a:xfrm>
          <a:prstGeom prst="rect">
            <a:avLst/>
          </a:prstGeom>
        </p:spPr>
      </p:pic>
    </p:spTree>
    <p:extLst>
      <p:ext uri="{BB962C8B-B14F-4D97-AF65-F5344CB8AC3E}">
        <p14:creationId xmlns:p14="http://schemas.microsoft.com/office/powerpoint/2010/main" val="845846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 setup</a:t>
            </a:r>
          </a:p>
        </p:txBody>
      </p:sp>
      <p:sp>
        <p:nvSpPr>
          <p:cNvPr id="3" name="Espaço Reservado para Número de Slide 2">
            <a:extLst>
              <a:ext uri="{FF2B5EF4-FFF2-40B4-BE49-F238E27FC236}">
                <a16:creationId xmlns:a16="http://schemas.microsoft.com/office/drawing/2014/main" id="{E7BC72C5-C9FF-4AAF-9298-4E7F9BCC43B0}"/>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grpSp>
        <p:nvGrpSpPr>
          <p:cNvPr id="19" name="Agrupar 18">
            <a:extLst>
              <a:ext uri="{FF2B5EF4-FFF2-40B4-BE49-F238E27FC236}">
                <a16:creationId xmlns:a16="http://schemas.microsoft.com/office/drawing/2014/main" id="{DDFD8B70-C2E0-E7CF-E701-685C1484198D}"/>
              </a:ext>
            </a:extLst>
          </p:cNvPr>
          <p:cNvGrpSpPr/>
          <p:nvPr/>
        </p:nvGrpSpPr>
        <p:grpSpPr>
          <a:xfrm>
            <a:off x="4853024" y="3743109"/>
            <a:ext cx="2621838" cy="1572464"/>
            <a:chOff x="3474162" y="3660190"/>
            <a:chExt cx="2621838" cy="1572464"/>
          </a:xfrm>
        </p:grpSpPr>
        <p:sp>
          <p:nvSpPr>
            <p:cNvPr id="18" name="Retângulo 17">
              <a:extLst>
                <a:ext uri="{FF2B5EF4-FFF2-40B4-BE49-F238E27FC236}">
                  <a16:creationId xmlns:a16="http://schemas.microsoft.com/office/drawing/2014/main" id="{11F41D07-3183-F91A-BE3B-83FC5456A41D}"/>
                </a:ext>
              </a:extLst>
            </p:cNvPr>
            <p:cNvSpPr/>
            <p:nvPr/>
          </p:nvSpPr>
          <p:spPr>
            <a:xfrm>
              <a:off x="3474162" y="3660190"/>
              <a:ext cx="2621838" cy="1572464"/>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15" name="Agrupar 14">
              <a:extLst>
                <a:ext uri="{FF2B5EF4-FFF2-40B4-BE49-F238E27FC236}">
                  <a16:creationId xmlns:a16="http://schemas.microsoft.com/office/drawing/2014/main" id="{5630044A-880C-3256-C151-EA094C966D9C}"/>
                </a:ext>
              </a:extLst>
            </p:cNvPr>
            <p:cNvGrpSpPr/>
            <p:nvPr/>
          </p:nvGrpSpPr>
          <p:grpSpPr>
            <a:xfrm>
              <a:off x="3847669" y="3897649"/>
              <a:ext cx="1874825" cy="1097547"/>
              <a:chOff x="1568700" y="2687827"/>
              <a:chExt cx="1874825" cy="1097547"/>
            </a:xfrm>
          </p:grpSpPr>
          <p:pic>
            <p:nvPicPr>
              <p:cNvPr id="1034" name="Picture 10" descr="OpenModelica">
                <a:extLst>
                  <a:ext uri="{FF2B5EF4-FFF2-40B4-BE49-F238E27FC236}">
                    <a16:creationId xmlns:a16="http://schemas.microsoft.com/office/drawing/2014/main" id="{D245D996-FB11-CDE2-64C0-700C7906D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700" y="3472903"/>
                <a:ext cx="1874825" cy="312471"/>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F74C1084-3F1B-7F0D-C09E-AAF0E545D0C6}"/>
                  </a:ext>
                </a:extLst>
              </p:cNvPr>
              <p:cNvSpPr/>
              <p:nvPr/>
            </p:nvSpPr>
            <p:spPr>
              <a:xfrm>
                <a:off x="1859425" y="2687827"/>
                <a:ext cx="1293374"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v1.19.2 </a:t>
                </a:r>
              </a:p>
            </p:txBody>
          </p:sp>
        </p:grpSp>
      </p:grpSp>
      <p:grpSp>
        <p:nvGrpSpPr>
          <p:cNvPr id="21" name="Agrupar 20">
            <a:extLst>
              <a:ext uri="{FF2B5EF4-FFF2-40B4-BE49-F238E27FC236}">
                <a16:creationId xmlns:a16="http://schemas.microsoft.com/office/drawing/2014/main" id="{528C168C-25B0-6D69-BF15-8571262BF040}"/>
              </a:ext>
            </a:extLst>
          </p:cNvPr>
          <p:cNvGrpSpPr/>
          <p:nvPr/>
        </p:nvGrpSpPr>
        <p:grpSpPr>
          <a:xfrm>
            <a:off x="1979968" y="3743109"/>
            <a:ext cx="2621838" cy="1572464"/>
            <a:chOff x="6329399" y="3616478"/>
            <a:chExt cx="2621838" cy="1572464"/>
          </a:xfrm>
        </p:grpSpPr>
        <p:sp>
          <p:nvSpPr>
            <p:cNvPr id="20" name="Retângulo 19">
              <a:extLst>
                <a:ext uri="{FF2B5EF4-FFF2-40B4-BE49-F238E27FC236}">
                  <a16:creationId xmlns:a16="http://schemas.microsoft.com/office/drawing/2014/main" id="{011F7D78-969C-5B32-E774-8186B0CD2C23}"/>
                </a:ext>
              </a:extLst>
            </p:cNvPr>
            <p:cNvSpPr/>
            <p:nvPr/>
          </p:nvSpPr>
          <p:spPr>
            <a:xfrm>
              <a:off x="6329399" y="3616478"/>
              <a:ext cx="2621838" cy="1572464"/>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14" name="Agrupar 13">
              <a:extLst>
                <a:ext uri="{FF2B5EF4-FFF2-40B4-BE49-F238E27FC236}">
                  <a16:creationId xmlns:a16="http://schemas.microsoft.com/office/drawing/2014/main" id="{53BEDDD3-354D-F4AD-31DC-9DEEA78C51F9}"/>
                </a:ext>
              </a:extLst>
            </p:cNvPr>
            <p:cNvGrpSpPr/>
            <p:nvPr/>
          </p:nvGrpSpPr>
          <p:grpSpPr>
            <a:xfrm>
              <a:off x="6993631" y="3784723"/>
              <a:ext cx="1293374" cy="1235975"/>
              <a:chOff x="4111557" y="2687827"/>
              <a:chExt cx="1293374" cy="1235975"/>
            </a:xfrm>
          </p:grpSpPr>
          <p:pic>
            <p:nvPicPr>
              <p:cNvPr id="1028" name="Picture 4" descr="Modelica - Wikipedia">
                <a:extLst>
                  <a:ext uri="{FF2B5EF4-FFF2-40B4-BE49-F238E27FC236}">
                    <a16:creationId xmlns:a16="http://schemas.microsoft.com/office/drawing/2014/main" id="{C4518881-DC43-93D7-B220-75740E78D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669" y="3334475"/>
                <a:ext cx="1177151" cy="58932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AF17B59E-18A8-4E5B-513E-1A5732A43DCF}"/>
                  </a:ext>
                </a:extLst>
              </p:cNvPr>
              <p:cNvSpPr/>
              <p:nvPr/>
            </p:nvSpPr>
            <p:spPr>
              <a:xfrm>
                <a:off x="4111557" y="2687827"/>
                <a:ext cx="1293374"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v4.0.0 </a:t>
                </a:r>
              </a:p>
            </p:txBody>
          </p:sp>
        </p:grpSp>
      </p:grpSp>
      <p:grpSp>
        <p:nvGrpSpPr>
          <p:cNvPr id="23" name="Agrupar 22">
            <a:extLst>
              <a:ext uri="{FF2B5EF4-FFF2-40B4-BE49-F238E27FC236}">
                <a16:creationId xmlns:a16="http://schemas.microsoft.com/office/drawing/2014/main" id="{440A0B69-7513-1087-A8AD-366C1328A145}"/>
              </a:ext>
            </a:extLst>
          </p:cNvPr>
          <p:cNvGrpSpPr/>
          <p:nvPr/>
        </p:nvGrpSpPr>
        <p:grpSpPr>
          <a:xfrm>
            <a:off x="7726080" y="2852216"/>
            <a:ext cx="2621838" cy="1572464"/>
            <a:chOff x="5018480" y="5257001"/>
            <a:chExt cx="2621838" cy="1572464"/>
          </a:xfrm>
        </p:grpSpPr>
        <p:sp>
          <p:nvSpPr>
            <p:cNvPr id="22" name="Retângulo 21">
              <a:extLst>
                <a:ext uri="{FF2B5EF4-FFF2-40B4-BE49-F238E27FC236}">
                  <a16:creationId xmlns:a16="http://schemas.microsoft.com/office/drawing/2014/main" id="{B4C6B9D3-BC4E-AB4C-5F63-8595A80A9C87}"/>
                </a:ext>
              </a:extLst>
            </p:cNvPr>
            <p:cNvSpPr/>
            <p:nvPr/>
          </p:nvSpPr>
          <p:spPr>
            <a:xfrm>
              <a:off x="5018480" y="5257001"/>
              <a:ext cx="2621838" cy="1572464"/>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13" name="Agrupar 12">
              <a:extLst>
                <a:ext uri="{FF2B5EF4-FFF2-40B4-BE49-F238E27FC236}">
                  <a16:creationId xmlns:a16="http://schemas.microsoft.com/office/drawing/2014/main" id="{E87ED488-7CDF-BDEA-1CA1-DAEC3F90B976}"/>
                </a:ext>
              </a:extLst>
            </p:cNvPr>
            <p:cNvGrpSpPr/>
            <p:nvPr/>
          </p:nvGrpSpPr>
          <p:grpSpPr>
            <a:xfrm>
              <a:off x="5682712" y="5403320"/>
              <a:ext cx="1293374" cy="1184576"/>
              <a:chOff x="6305514" y="2687827"/>
              <a:chExt cx="1293374" cy="1184576"/>
            </a:xfrm>
          </p:grpSpPr>
          <p:pic>
            <p:nvPicPr>
              <p:cNvPr id="4" name="Picture 4" descr="Logotipo Python PNG transparente - StickPNG">
                <a:extLst>
                  <a:ext uri="{FF2B5EF4-FFF2-40B4-BE49-F238E27FC236}">
                    <a16:creationId xmlns:a16="http://schemas.microsoft.com/office/drawing/2014/main" id="{D295C3B7-C346-DCCE-1512-8520F44E3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2364" y="3195374"/>
                <a:ext cx="679674" cy="67702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1392BA41-4884-7ED4-F673-3CFA0BE0EA79}"/>
                  </a:ext>
                </a:extLst>
              </p:cNvPr>
              <p:cNvSpPr/>
              <p:nvPr/>
            </p:nvSpPr>
            <p:spPr>
              <a:xfrm>
                <a:off x="6305514" y="2687827"/>
                <a:ext cx="1293374"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v3.9</a:t>
                </a:r>
              </a:p>
            </p:txBody>
          </p:sp>
        </p:grpSp>
      </p:grpSp>
      <p:grpSp>
        <p:nvGrpSpPr>
          <p:cNvPr id="17" name="Agrupar 16">
            <a:extLst>
              <a:ext uri="{FF2B5EF4-FFF2-40B4-BE49-F238E27FC236}">
                <a16:creationId xmlns:a16="http://schemas.microsoft.com/office/drawing/2014/main" id="{4A5ECCF9-5D3B-C947-1F68-77F9D72005B9}"/>
              </a:ext>
            </a:extLst>
          </p:cNvPr>
          <p:cNvGrpSpPr/>
          <p:nvPr/>
        </p:nvGrpSpPr>
        <p:grpSpPr>
          <a:xfrm>
            <a:off x="1979968" y="1961323"/>
            <a:ext cx="2621838" cy="1572464"/>
            <a:chOff x="3495675" y="1936846"/>
            <a:chExt cx="2621838" cy="1572464"/>
          </a:xfrm>
        </p:grpSpPr>
        <p:sp>
          <p:nvSpPr>
            <p:cNvPr id="16" name="Retângulo 15">
              <a:extLst>
                <a:ext uri="{FF2B5EF4-FFF2-40B4-BE49-F238E27FC236}">
                  <a16:creationId xmlns:a16="http://schemas.microsoft.com/office/drawing/2014/main" id="{BC22A655-6208-32D6-DB8E-5BB619CC5673}"/>
                </a:ext>
              </a:extLst>
            </p:cNvPr>
            <p:cNvSpPr/>
            <p:nvPr/>
          </p:nvSpPr>
          <p:spPr>
            <a:xfrm>
              <a:off x="3495675" y="1936846"/>
              <a:ext cx="2621838" cy="1572464"/>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nvGrpSpPr>
            <p:cNvPr id="12" name="Agrupar 11">
              <a:extLst>
                <a:ext uri="{FF2B5EF4-FFF2-40B4-BE49-F238E27FC236}">
                  <a16:creationId xmlns:a16="http://schemas.microsoft.com/office/drawing/2014/main" id="{CFAB72B5-9623-9130-2B6F-AFD2BC5E1B3D}"/>
                </a:ext>
              </a:extLst>
            </p:cNvPr>
            <p:cNvGrpSpPr/>
            <p:nvPr/>
          </p:nvGrpSpPr>
          <p:grpSpPr>
            <a:xfrm>
              <a:off x="3603787" y="2080261"/>
              <a:ext cx="2385775" cy="1240244"/>
              <a:chOff x="7598888" y="2684683"/>
              <a:chExt cx="2385775" cy="1240244"/>
            </a:xfrm>
          </p:grpSpPr>
          <p:pic>
            <p:nvPicPr>
              <p:cNvPr id="1036" name="Picture 12" descr="Intel Logo PNG, Intel Logo Transparent Background - FreeIconsPNG">
                <a:extLst>
                  <a:ext uri="{FF2B5EF4-FFF2-40B4-BE49-F238E27FC236}">
                    <a16:creationId xmlns:a16="http://schemas.microsoft.com/office/drawing/2014/main" id="{39F6C18B-1F84-407E-490A-10CCD7D276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856" y="3333350"/>
                <a:ext cx="775839" cy="59157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42C623F6-4FAF-20BA-70DB-451C53E0AE06}"/>
                  </a:ext>
                </a:extLst>
              </p:cNvPr>
              <p:cNvSpPr txBox="1"/>
              <p:nvPr/>
            </p:nvSpPr>
            <p:spPr>
              <a:xfrm>
                <a:off x="7598888" y="2684683"/>
                <a:ext cx="2385775"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algn="ctr">
                  <a:defRPr sz="2400" b="1">
                    <a:solidFill>
                      <a:srgbClr val="4653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400" dirty="0"/>
                  <a:t>Intel(R) Core(TM) i5-10210U, </a:t>
                </a:r>
              </a:p>
              <a:p>
                <a:r>
                  <a:rPr lang="pt-BR" sz="1400" dirty="0"/>
                  <a:t>2.10 GHz, 16GB </a:t>
                </a:r>
                <a:br>
                  <a:rPr lang="pt-BR" sz="1400" dirty="0"/>
                </a:br>
                <a:endParaRPr lang="en-US" sz="1400" dirty="0"/>
              </a:p>
            </p:txBody>
          </p:sp>
        </p:grpSp>
      </p:grpSp>
      <p:grpSp>
        <p:nvGrpSpPr>
          <p:cNvPr id="25" name="Agrupar 24">
            <a:extLst>
              <a:ext uri="{FF2B5EF4-FFF2-40B4-BE49-F238E27FC236}">
                <a16:creationId xmlns:a16="http://schemas.microsoft.com/office/drawing/2014/main" id="{1470D186-9E12-FAE7-6E17-A7F3E11706A8}"/>
              </a:ext>
            </a:extLst>
          </p:cNvPr>
          <p:cNvGrpSpPr/>
          <p:nvPr/>
        </p:nvGrpSpPr>
        <p:grpSpPr>
          <a:xfrm>
            <a:off x="4853024" y="1961323"/>
            <a:ext cx="2621838" cy="1572464"/>
            <a:chOff x="6386550" y="1985801"/>
            <a:chExt cx="2621838" cy="1572464"/>
          </a:xfrm>
        </p:grpSpPr>
        <p:sp>
          <p:nvSpPr>
            <p:cNvPr id="24" name="Retângulo 23">
              <a:extLst>
                <a:ext uri="{FF2B5EF4-FFF2-40B4-BE49-F238E27FC236}">
                  <a16:creationId xmlns:a16="http://schemas.microsoft.com/office/drawing/2014/main" id="{C5C05808-16F9-A688-2DD4-9E4FC69BA109}"/>
                </a:ext>
              </a:extLst>
            </p:cNvPr>
            <p:cNvSpPr/>
            <p:nvPr/>
          </p:nvSpPr>
          <p:spPr>
            <a:xfrm>
              <a:off x="6386550" y="1985801"/>
              <a:ext cx="2621838" cy="1572464"/>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pic>
          <p:nvPicPr>
            <p:cNvPr id="1040" name="Picture 16" descr="Windows Logo PNG Images, Transparent Windows Logo Image Download - PNGitem">
              <a:extLst>
                <a:ext uri="{FF2B5EF4-FFF2-40B4-BE49-F238E27FC236}">
                  <a16:creationId xmlns:a16="http://schemas.microsoft.com/office/drawing/2014/main" id="{C2CDBD77-317D-E274-60A2-DC75135599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701" y="2069923"/>
              <a:ext cx="2507536" cy="14042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054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 setup – Input Data Generation</a:t>
            </a:r>
          </a:p>
        </p:txBody>
      </p:sp>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37</a:t>
            </a:fld>
            <a:endParaRPr lang="en-US" dirty="0"/>
          </a:p>
        </p:txBody>
      </p:sp>
      <p:grpSp>
        <p:nvGrpSpPr>
          <p:cNvPr id="5" name="Gráfico 118">
            <a:extLst>
              <a:ext uri="{FF2B5EF4-FFF2-40B4-BE49-F238E27FC236}">
                <a16:creationId xmlns:a16="http://schemas.microsoft.com/office/drawing/2014/main" id="{69CF574A-963A-854E-AEFE-92C83B5AC86F}"/>
              </a:ext>
            </a:extLst>
          </p:cNvPr>
          <p:cNvGrpSpPr/>
          <p:nvPr/>
        </p:nvGrpSpPr>
        <p:grpSpPr>
          <a:xfrm>
            <a:off x="1756765" y="2307733"/>
            <a:ext cx="601910" cy="412756"/>
            <a:chOff x="4154824" y="2098450"/>
            <a:chExt cx="3883113" cy="2662821"/>
          </a:xfrm>
          <a:solidFill>
            <a:srgbClr val="969FA7"/>
          </a:solidFill>
        </p:grpSpPr>
        <p:sp>
          <p:nvSpPr>
            <p:cNvPr id="6" name="Forma Livre: Forma 5">
              <a:extLst>
                <a:ext uri="{FF2B5EF4-FFF2-40B4-BE49-F238E27FC236}">
                  <a16:creationId xmlns:a16="http://schemas.microsoft.com/office/drawing/2014/main" id="{D92FB974-DF3C-0FCA-493F-DC515AD923C9}"/>
                </a:ext>
              </a:extLst>
            </p:cNvPr>
            <p:cNvSpPr/>
            <p:nvPr/>
          </p:nvSpPr>
          <p:spPr>
            <a:xfrm flipV="1">
              <a:off x="4156225" y="2098450"/>
              <a:ext cx="3881712" cy="2196919"/>
            </a:xfrm>
            <a:custGeom>
              <a:avLst/>
              <a:gdLst>
                <a:gd name="connsiteX0" fmla="*/ 3172107 w 3881712"/>
                <a:gd name="connsiteY0" fmla="*/ 2181412 h 2196919"/>
                <a:gd name="connsiteX1" fmla="*/ 3077262 w 3881712"/>
                <a:gd name="connsiteY1" fmla="*/ 1980779 h 2196919"/>
                <a:gd name="connsiteX2" fmla="*/ 3188522 w 3881712"/>
                <a:gd name="connsiteY2" fmla="*/ 1832128 h 2196919"/>
                <a:gd name="connsiteX3" fmla="*/ 3288838 w 3881712"/>
                <a:gd name="connsiteY3" fmla="*/ 1729075 h 2196919"/>
                <a:gd name="connsiteX4" fmla="*/ 2988801 w 3881712"/>
                <a:gd name="connsiteY4" fmla="*/ 1729075 h 2196919"/>
                <a:gd name="connsiteX5" fmla="*/ 2517313 w 3881712"/>
                <a:gd name="connsiteY5" fmla="*/ 1673445 h 2196919"/>
                <a:gd name="connsiteX6" fmla="*/ 1822394 w 3881712"/>
                <a:gd name="connsiteY6" fmla="*/ 1008621 h 2196919"/>
                <a:gd name="connsiteX7" fmla="*/ 1154833 w 3881712"/>
                <a:gd name="connsiteY7" fmla="*/ 357475 h 2196919"/>
                <a:gd name="connsiteX8" fmla="*/ 639571 w 3881712"/>
                <a:gd name="connsiteY8" fmla="*/ 342884 h 2196919"/>
                <a:gd name="connsiteX9" fmla="*/ 118837 w 3881712"/>
                <a:gd name="connsiteY9" fmla="*/ 332852 h 2196919"/>
                <a:gd name="connsiteX10" fmla="*/ 86918 w 3881712"/>
                <a:gd name="connsiteY10" fmla="*/ 15487 h 2196919"/>
                <a:gd name="connsiteX11" fmla="*/ 637747 w 3881712"/>
                <a:gd name="connsiteY11" fmla="*/ -3664 h 2196919"/>
                <a:gd name="connsiteX12" fmla="*/ 1316251 w 3881712"/>
                <a:gd name="connsiteY12" fmla="*/ 52878 h 2196919"/>
                <a:gd name="connsiteX13" fmla="*/ 2018467 w 3881712"/>
                <a:gd name="connsiteY13" fmla="*/ 722263 h 2196919"/>
                <a:gd name="connsiteX14" fmla="*/ 2686940 w 3881712"/>
                <a:gd name="connsiteY14" fmla="*/ 1372496 h 2196919"/>
                <a:gd name="connsiteX15" fmla="*/ 2996097 w 3881712"/>
                <a:gd name="connsiteY15" fmla="*/ 1382528 h 2196919"/>
                <a:gd name="connsiteX16" fmla="*/ 3279719 w 3881712"/>
                <a:gd name="connsiteY16" fmla="*/ 1382528 h 2196919"/>
                <a:gd name="connsiteX17" fmla="*/ 3183050 w 3881712"/>
                <a:gd name="connsiteY17" fmla="*/ 1283123 h 2196919"/>
                <a:gd name="connsiteX18" fmla="*/ 3067230 w 3881712"/>
                <a:gd name="connsiteY18" fmla="*/ 1087050 h 2196919"/>
                <a:gd name="connsiteX19" fmla="*/ 3212233 w 3881712"/>
                <a:gd name="connsiteY19" fmla="*/ 921984 h 2196919"/>
                <a:gd name="connsiteX20" fmla="*/ 3585228 w 3881712"/>
                <a:gd name="connsiteY20" fmla="*/ 1193750 h 2196919"/>
                <a:gd name="connsiteX21" fmla="*/ 3861554 w 3881712"/>
                <a:gd name="connsiteY21" fmla="*/ 1484668 h 2196919"/>
                <a:gd name="connsiteX22" fmla="*/ 3866114 w 3881712"/>
                <a:gd name="connsiteY22" fmla="*/ 1623287 h 2196919"/>
                <a:gd name="connsiteX23" fmla="*/ 3320757 w 3881712"/>
                <a:gd name="connsiteY23" fmla="*/ 2176852 h 2196919"/>
                <a:gd name="connsiteX24" fmla="*/ 3172107 w 3881712"/>
                <a:gd name="connsiteY24" fmla="*/ 2181412 h 219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81712" h="2196919">
                  <a:moveTo>
                    <a:pt x="3172107" y="2181412"/>
                  </a:moveTo>
                  <a:cubicBezTo>
                    <a:pt x="3100061" y="2150405"/>
                    <a:pt x="3058111" y="2061944"/>
                    <a:pt x="3077262" y="1980779"/>
                  </a:cubicBezTo>
                  <a:cubicBezTo>
                    <a:pt x="3087294" y="1939740"/>
                    <a:pt x="3100061" y="1922413"/>
                    <a:pt x="3188522" y="1832128"/>
                  </a:cubicBezTo>
                  <a:lnTo>
                    <a:pt x="3288838" y="1729075"/>
                  </a:lnTo>
                  <a:lnTo>
                    <a:pt x="2988801" y="1729075"/>
                  </a:lnTo>
                  <a:cubicBezTo>
                    <a:pt x="2657757" y="1729075"/>
                    <a:pt x="2619454" y="1724516"/>
                    <a:pt x="2517313" y="1673445"/>
                  </a:cubicBezTo>
                  <a:cubicBezTo>
                    <a:pt x="2468067" y="1648822"/>
                    <a:pt x="2382342" y="1566745"/>
                    <a:pt x="1822394" y="1008621"/>
                  </a:cubicBezTo>
                  <a:cubicBezTo>
                    <a:pt x="1471286" y="658425"/>
                    <a:pt x="1171249" y="365683"/>
                    <a:pt x="1154833" y="357475"/>
                  </a:cubicBezTo>
                  <a:cubicBezTo>
                    <a:pt x="1129298" y="344708"/>
                    <a:pt x="1067284" y="342884"/>
                    <a:pt x="639571" y="342884"/>
                  </a:cubicBezTo>
                  <a:cubicBezTo>
                    <a:pt x="328590" y="342884"/>
                    <a:pt x="140725" y="339236"/>
                    <a:pt x="118837" y="332852"/>
                  </a:cubicBezTo>
                  <a:cubicBezTo>
                    <a:pt x="-27078" y="292726"/>
                    <a:pt x="-48053" y="81149"/>
                    <a:pt x="86918" y="15487"/>
                  </a:cubicBezTo>
                  <a:cubicBezTo>
                    <a:pt x="127045" y="-3664"/>
                    <a:pt x="136165" y="-3664"/>
                    <a:pt x="637747" y="-3664"/>
                  </a:cubicBezTo>
                  <a:cubicBezTo>
                    <a:pt x="1198608" y="-3664"/>
                    <a:pt x="1199520" y="-3664"/>
                    <a:pt x="1316251" y="52878"/>
                  </a:cubicBezTo>
                  <a:cubicBezTo>
                    <a:pt x="1370058" y="78413"/>
                    <a:pt x="1432983" y="137691"/>
                    <a:pt x="2018467" y="722263"/>
                  </a:cubicBezTo>
                  <a:cubicBezTo>
                    <a:pt x="2373223" y="1075194"/>
                    <a:pt x="2673260" y="1367936"/>
                    <a:pt x="2686940" y="1372496"/>
                  </a:cubicBezTo>
                  <a:cubicBezTo>
                    <a:pt x="2703355" y="1378880"/>
                    <a:pt x="2819175" y="1382528"/>
                    <a:pt x="2996097" y="1382528"/>
                  </a:cubicBezTo>
                  <a:lnTo>
                    <a:pt x="3279719" y="1382528"/>
                  </a:lnTo>
                  <a:lnTo>
                    <a:pt x="3183050" y="1283123"/>
                  </a:lnTo>
                  <a:cubicBezTo>
                    <a:pt x="3085470" y="1181895"/>
                    <a:pt x="3067230" y="1151800"/>
                    <a:pt x="3067230" y="1087050"/>
                  </a:cubicBezTo>
                  <a:cubicBezTo>
                    <a:pt x="3067230" y="1016828"/>
                    <a:pt x="3140188" y="934751"/>
                    <a:pt x="3212233" y="921984"/>
                  </a:cubicBezTo>
                  <a:cubicBezTo>
                    <a:pt x="3295222" y="908304"/>
                    <a:pt x="3305254" y="915600"/>
                    <a:pt x="3585228" y="1193750"/>
                  </a:cubicBezTo>
                  <a:cubicBezTo>
                    <a:pt x="3727495" y="1335105"/>
                    <a:pt x="3851523" y="1466429"/>
                    <a:pt x="3861554" y="1484668"/>
                  </a:cubicBezTo>
                  <a:cubicBezTo>
                    <a:pt x="3881618" y="1524795"/>
                    <a:pt x="3884354" y="1580425"/>
                    <a:pt x="3866114" y="1623287"/>
                  </a:cubicBezTo>
                  <a:cubicBezTo>
                    <a:pt x="3849699" y="1662502"/>
                    <a:pt x="3366356" y="2154053"/>
                    <a:pt x="3320757" y="2176852"/>
                  </a:cubicBezTo>
                  <a:cubicBezTo>
                    <a:pt x="3281543" y="2196915"/>
                    <a:pt x="3212233" y="2198739"/>
                    <a:pt x="3172107" y="2181412"/>
                  </a:cubicBezTo>
                  <a:close/>
                </a:path>
              </a:pathLst>
            </a:custGeom>
            <a:grpFill/>
            <a:ln w="912" cap="flat">
              <a:noFill/>
              <a:prstDash val="solid"/>
              <a:miter/>
            </a:ln>
          </p:spPr>
          <p:txBody>
            <a:bodyPr rtlCol="0" anchor="ctr"/>
            <a:lstStyle/>
            <a:p>
              <a:endParaRPr lang="en-US"/>
            </a:p>
          </p:txBody>
        </p:sp>
        <p:sp>
          <p:nvSpPr>
            <p:cNvPr id="8" name="Forma Livre: Forma 7">
              <a:extLst>
                <a:ext uri="{FF2B5EF4-FFF2-40B4-BE49-F238E27FC236}">
                  <a16:creationId xmlns:a16="http://schemas.microsoft.com/office/drawing/2014/main" id="{B0D3F20F-7C1C-D64F-B679-9A24DC44B570}"/>
                </a:ext>
              </a:extLst>
            </p:cNvPr>
            <p:cNvSpPr/>
            <p:nvPr/>
          </p:nvSpPr>
          <p:spPr>
            <a:xfrm flipV="1">
              <a:off x="4154824" y="2555620"/>
              <a:ext cx="1799820" cy="750263"/>
            </a:xfrm>
            <a:custGeom>
              <a:avLst/>
              <a:gdLst>
                <a:gd name="connsiteX0" fmla="*/ 112147 w 1799820"/>
                <a:gd name="connsiteY0" fmla="*/ 735621 h 750263"/>
                <a:gd name="connsiteX1" fmla="*/ 13654 w 1799820"/>
                <a:gd name="connsiteY1" fmla="*/ 643512 h 750263"/>
                <a:gd name="connsiteX2" fmla="*/ 122178 w 1799820"/>
                <a:gd name="connsiteY2" fmla="*/ 401841 h 750263"/>
                <a:gd name="connsiteX3" fmla="*/ 642000 w 1799820"/>
                <a:gd name="connsiteY3" fmla="*/ 392721 h 750263"/>
                <a:gd name="connsiteX4" fmla="*/ 1157262 w 1799820"/>
                <a:gd name="connsiteY4" fmla="*/ 378130 h 750263"/>
                <a:gd name="connsiteX5" fmla="*/ 1371575 w 1799820"/>
                <a:gd name="connsiteY5" fmla="*/ 180233 h 750263"/>
                <a:gd name="connsiteX6" fmla="*/ 1555792 w 1799820"/>
                <a:gd name="connsiteY6" fmla="*/ -3985 h 750263"/>
                <a:gd name="connsiteX7" fmla="*/ 1677084 w 1799820"/>
                <a:gd name="connsiteY7" fmla="*/ 117307 h 750263"/>
                <a:gd name="connsiteX8" fmla="*/ 1797464 w 1799820"/>
                <a:gd name="connsiteY8" fmla="*/ 237687 h 750263"/>
                <a:gd name="connsiteX9" fmla="*/ 1597743 w 1799820"/>
                <a:gd name="connsiteY9" fmla="*/ 437408 h 750263"/>
                <a:gd name="connsiteX10" fmla="*/ 1227484 w 1799820"/>
                <a:gd name="connsiteY10" fmla="*/ 722854 h 750263"/>
                <a:gd name="connsiteX11" fmla="*/ 657504 w 1799820"/>
                <a:gd name="connsiteY11" fmla="*/ 745653 h 750263"/>
                <a:gd name="connsiteX12" fmla="*/ 112147 w 1799820"/>
                <a:gd name="connsiteY12" fmla="*/ 735621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820" h="750263">
                  <a:moveTo>
                    <a:pt x="112147" y="735621"/>
                  </a:moveTo>
                  <a:cubicBezTo>
                    <a:pt x="66548" y="719206"/>
                    <a:pt x="34629" y="689111"/>
                    <a:pt x="13654" y="643512"/>
                  </a:cubicBezTo>
                  <a:cubicBezTo>
                    <a:pt x="-31032" y="547756"/>
                    <a:pt x="21862" y="430112"/>
                    <a:pt x="122178" y="401841"/>
                  </a:cubicBezTo>
                  <a:cubicBezTo>
                    <a:pt x="143154" y="396369"/>
                    <a:pt x="335579" y="392721"/>
                    <a:pt x="642000" y="392721"/>
                  </a:cubicBezTo>
                  <a:cubicBezTo>
                    <a:pt x="1071537" y="392721"/>
                    <a:pt x="1131727" y="390897"/>
                    <a:pt x="1157262" y="378130"/>
                  </a:cubicBezTo>
                  <a:cubicBezTo>
                    <a:pt x="1173678" y="369922"/>
                    <a:pt x="1269434" y="280549"/>
                    <a:pt x="1371575" y="180233"/>
                  </a:cubicBezTo>
                  <a:lnTo>
                    <a:pt x="1555792" y="-3985"/>
                  </a:lnTo>
                  <a:lnTo>
                    <a:pt x="1677084" y="117307"/>
                  </a:lnTo>
                  <a:lnTo>
                    <a:pt x="1797464" y="237687"/>
                  </a:lnTo>
                  <a:lnTo>
                    <a:pt x="1597743" y="437408"/>
                  </a:lnTo>
                  <a:cubicBezTo>
                    <a:pt x="1387078" y="648072"/>
                    <a:pt x="1337832" y="686375"/>
                    <a:pt x="1227484" y="722854"/>
                  </a:cubicBezTo>
                  <a:cubicBezTo>
                    <a:pt x="1170030" y="742917"/>
                    <a:pt x="1155438" y="742917"/>
                    <a:pt x="657504" y="745653"/>
                  </a:cubicBezTo>
                  <a:cubicBezTo>
                    <a:pt x="237086" y="747477"/>
                    <a:pt x="140418" y="745653"/>
                    <a:pt x="112147" y="735621"/>
                  </a:cubicBezTo>
                  <a:close/>
                </a:path>
              </a:pathLst>
            </a:custGeom>
            <a:grpFill/>
            <a:ln w="912" cap="flat">
              <a:noFill/>
              <a:prstDash val="solid"/>
              <a:miter/>
            </a:ln>
          </p:spPr>
          <p:txBody>
            <a:bodyPr rtlCol="0" anchor="ctr"/>
            <a:lstStyle/>
            <a:p>
              <a:endParaRPr lang="en-US"/>
            </a:p>
          </p:txBody>
        </p:sp>
        <p:sp>
          <p:nvSpPr>
            <p:cNvPr id="9" name="Forma Livre: Forma 8">
              <a:extLst>
                <a:ext uri="{FF2B5EF4-FFF2-40B4-BE49-F238E27FC236}">
                  <a16:creationId xmlns:a16="http://schemas.microsoft.com/office/drawing/2014/main" id="{DA272C0E-5FBA-C02F-A68F-2A0D06B30A16}"/>
                </a:ext>
              </a:extLst>
            </p:cNvPr>
            <p:cNvSpPr/>
            <p:nvPr/>
          </p:nvSpPr>
          <p:spPr>
            <a:xfrm flipV="1">
              <a:off x="6196316" y="3484951"/>
              <a:ext cx="1838734" cy="1276320"/>
            </a:xfrm>
            <a:custGeom>
              <a:avLst/>
              <a:gdLst>
                <a:gd name="connsiteX0" fmla="*/ 1151073 w 1838734"/>
                <a:gd name="connsiteY0" fmla="*/ 1265887 h 1276320"/>
                <a:gd name="connsiteX1" fmla="*/ 1026134 w 1838734"/>
                <a:gd name="connsiteY1" fmla="*/ 1107205 h 1276320"/>
                <a:gd name="connsiteX2" fmla="*/ 1143778 w 1838734"/>
                <a:gd name="connsiteY2" fmla="*/ 908396 h 1276320"/>
                <a:gd name="connsiteX3" fmla="*/ 1238622 w 1838734"/>
                <a:gd name="connsiteY3" fmla="*/ 809903 h 1276320"/>
                <a:gd name="connsiteX4" fmla="*/ 955000 w 1838734"/>
                <a:gd name="connsiteY4" fmla="*/ 809903 h 1276320"/>
                <a:gd name="connsiteX5" fmla="*/ 645843 w 1838734"/>
                <a:gd name="connsiteY5" fmla="*/ 819023 h 1276320"/>
                <a:gd name="connsiteX6" fmla="*/ 430618 w 1838734"/>
                <a:gd name="connsiteY6" fmla="*/ 1017832 h 1276320"/>
                <a:gd name="connsiteX7" fmla="*/ 241841 w 1838734"/>
                <a:gd name="connsiteY7" fmla="*/ 1206610 h 1276320"/>
                <a:gd name="connsiteX8" fmla="*/ 118725 w 1838734"/>
                <a:gd name="connsiteY8" fmla="*/ 1083494 h 1276320"/>
                <a:gd name="connsiteX9" fmla="*/ -4390 w 1838734"/>
                <a:gd name="connsiteY9" fmla="*/ 959466 h 1276320"/>
                <a:gd name="connsiteX10" fmla="*/ 198067 w 1838734"/>
                <a:gd name="connsiteY10" fmla="*/ 758833 h 1276320"/>
                <a:gd name="connsiteX11" fmla="*/ 929465 w 1838734"/>
                <a:gd name="connsiteY11" fmla="*/ 456060 h 1276320"/>
                <a:gd name="connsiteX12" fmla="*/ 1238622 w 1838734"/>
                <a:gd name="connsiteY12" fmla="*/ 452412 h 1276320"/>
                <a:gd name="connsiteX13" fmla="*/ 1146513 w 1838734"/>
                <a:gd name="connsiteY13" fmla="*/ 360303 h 1276320"/>
                <a:gd name="connsiteX14" fmla="*/ 1043461 w 1838734"/>
                <a:gd name="connsiteY14" fmla="*/ 103128 h 1276320"/>
                <a:gd name="connsiteX15" fmla="*/ 1265981 w 1838734"/>
                <a:gd name="connsiteY15" fmla="*/ 11019 h 1276320"/>
                <a:gd name="connsiteX16" fmla="*/ 1556899 w 1838734"/>
                <a:gd name="connsiteY16" fmla="*/ 286434 h 1276320"/>
                <a:gd name="connsiteX17" fmla="*/ 1828666 w 1838734"/>
                <a:gd name="connsiteY17" fmla="*/ 589207 h 1276320"/>
                <a:gd name="connsiteX18" fmla="*/ 1812250 w 1838734"/>
                <a:gd name="connsiteY18" fmla="*/ 714147 h 1276320"/>
                <a:gd name="connsiteX19" fmla="*/ 1267805 w 1838734"/>
                <a:gd name="connsiteY19" fmla="*/ 1257680 h 1276320"/>
                <a:gd name="connsiteX20" fmla="*/ 1151073 w 1838734"/>
                <a:gd name="connsiteY20" fmla="*/ 1265887 h 127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38734" h="1276320">
                  <a:moveTo>
                    <a:pt x="1151073" y="1265887"/>
                  </a:moveTo>
                  <a:cubicBezTo>
                    <a:pt x="1088148" y="1246736"/>
                    <a:pt x="1026134" y="1168307"/>
                    <a:pt x="1026134" y="1107205"/>
                  </a:cubicBezTo>
                  <a:cubicBezTo>
                    <a:pt x="1026134" y="1043367"/>
                    <a:pt x="1047109" y="1007800"/>
                    <a:pt x="1143778" y="908396"/>
                  </a:cubicBezTo>
                  <a:lnTo>
                    <a:pt x="1238622" y="809903"/>
                  </a:lnTo>
                  <a:lnTo>
                    <a:pt x="955000" y="809903"/>
                  </a:lnTo>
                  <a:cubicBezTo>
                    <a:pt x="779902" y="809903"/>
                    <a:pt x="662258" y="813551"/>
                    <a:pt x="645843" y="819023"/>
                  </a:cubicBezTo>
                  <a:cubicBezTo>
                    <a:pt x="632163" y="824495"/>
                    <a:pt x="535495" y="913868"/>
                    <a:pt x="430618" y="1017832"/>
                  </a:cubicBezTo>
                  <a:lnTo>
                    <a:pt x="241841" y="1206610"/>
                  </a:lnTo>
                  <a:lnTo>
                    <a:pt x="118725" y="1083494"/>
                  </a:lnTo>
                  <a:lnTo>
                    <a:pt x="-4390" y="959466"/>
                  </a:lnTo>
                  <a:lnTo>
                    <a:pt x="198067" y="758833"/>
                  </a:lnTo>
                  <a:cubicBezTo>
                    <a:pt x="502664" y="456972"/>
                    <a:pt x="490808" y="461532"/>
                    <a:pt x="929465" y="456060"/>
                  </a:cubicBezTo>
                  <a:lnTo>
                    <a:pt x="1238622" y="452412"/>
                  </a:lnTo>
                  <a:lnTo>
                    <a:pt x="1146513" y="360303"/>
                  </a:lnTo>
                  <a:cubicBezTo>
                    <a:pt x="1025222" y="238099"/>
                    <a:pt x="1004246" y="187029"/>
                    <a:pt x="1043461" y="103128"/>
                  </a:cubicBezTo>
                  <a:cubicBezTo>
                    <a:pt x="1084500" y="13755"/>
                    <a:pt x="1181168" y="-25459"/>
                    <a:pt x="1265981" y="11019"/>
                  </a:cubicBezTo>
                  <a:cubicBezTo>
                    <a:pt x="1282397" y="18315"/>
                    <a:pt x="1412808" y="142343"/>
                    <a:pt x="1556899" y="286434"/>
                  </a:cubicBezTo>
                  <a:cubicBezTo>
                    <a:pt x="1784891" y="516250"/>
                    <a:pt x="1819546" y="555464"/>
                    <a:pt x="1828666" y="589207"/>
                  </a:cubicBezTo>
                  <a:cubicBezTo>
                    <a:pt x="1839609" y="632070"/>
                    <a:pt x="1835049" y="670372"/>
                    <a:pt x="1812250" y="714147"/>
                  </a:cubicBezTo>
                  <a:cubicBezTo>
                    <a:pt x="1789451" y="759745"/>
                    <a:pt x="1309756" y="1238528"/>
                    <a:pt x="1267805" y="1257680"/>
                  </a:cubicBezTo>
                  <a:cubicBezTo>
                    <a:pt x="1228591" y="1275919"/>
                    <a:pt x="1192112" y="1278655"/>
                    <a:pt x="1151073" y="1265887"/>
                  </a:cubicBezTo>
                  <a:close/>
                </a:path>
              </a:pathLst>
            </a:custGeom>
            <a:grpFill/>
            <a:ln w="912" cap="flat">
              <a:noFill/>
              <a:prstDash val="solid"/>
              <a:miter/>
            </a:ln>
          </p:spPr>
          <p:txBody>
            <a:bodyPr rtlCol="0" anchor="ctr"/>
            <a:lstStyle/>
            <a:p>
              <a:endParaRPr lang="en-US"/>
            </a:p>
          </p:txBody>
        </p:sp>
      </p:grpSp>
      <p:cxnSp>
        <p:nvCxnSpPr>
          <p:cNvPr id="11" name="Conector de Seta Reta 10">
            <a:extLst>
              <a:ext uri="{FF2B5EF4-FFF2-40B4-BE49-F238E27FC236}">
                <a16:creationId xmlns:a16="http://schemas.microsoft.com/office/drawing/2014/main" id="{99B22EBA-7631-36DD-CDD0-BDD2A6BD125A}"/>
              </a:ext>
            </a:extLst>
          </p:cNvPr>
          <p:cNvCxnSpPr>
            <a:cxnSpLocks/>
          </p:cNvCxnSpPr>
          <p:nvPr/>
        </p:nvCxnSpPr>
        <p:spPr>
          <a:xfrm flipV="1">
            <a:off x="2514600" y="1870915"/>
            <a:ext cx="0" cy="1070274"/>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cxnSp>
        <p:nvCxnSpPr>
          <p:cNvPr id="15" name="Conector de Seta Reta 14">
            <a:extLst>
              <a:ext uri="{FF2B5EF4-FFF2-40B4-BE49-F238E27FC236}">
                <a16:creationId xmlns:a16="http://schemas.microsoft.com/office/drawing/2014/main" id="{FCC7C6BC-4C62-60CA-A93E-1C9357FF8E2F}"/>
              </a:ext>
            </a:extLst>
          </p:cNvPr>
          <p:cNvCxnSpPr>
            <a:cxnSpLocks/>
          </p:cNvCxnSpPr>
          <p:nvPr/>
        </p:nvCxnSpPr>
        <p:spPr>
          <a:xfrm>
            <a:off x="2514600" y="2941189"/>
            <a:ext cx="6683188" cy="0"/>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sp>
        <p:nvSpPr>
          <p:cNvPr id="19" name="Elipse 18">
            <a:extLst>
              <a:ext uri="{FF2B5EF4-FFF2-40B4-BE49-F238E27FC236}">
                <a16:creationId xmlns:a16="http://schemas.microsoft.com/office/drawing/2014/main" id="{2854005D-E71E-980E-B172-AEFB3C4D2B48}"/>
              </a:ext>
            </a:extLst>
          </p:cNvPr>
          <p:cNvSpPr/>
          <p:nvPr/>
        </p:nvSpPr>
        <p:spPr>
          <a:xfrm>
            <a:off x="2635095" y="272048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4F0BE604-2A0F-5914-F437-6DB8A1CCE0FE}"/>
              </a:ext>
            </a:extLst>
          </p:cNvPr>
          <p:cNvSpPr/>
          <p:nvPr/>
        </p:nvSpPr>
        <p:spPr>
          <a:xfrm>
            <a:off x="2857500" y="3051563"/>
            <a:ext cx="1739900" cy="45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err="1">
                <a:solidFill>
                  <a:srgbClr val="969FA7"/>
                </a:solidFill>
              </a:rPr>
              <a:t>Increase</a:t>
            </a:r>
            <a:endParaRPr lang="en-US" b="1" dirty="0">
              <a:solidFill>
                <a:srgbClr val="969FA7"/>
              </a:solidFill>
            </a:endParaRPr>
          </a:p>
        </p:txBody>
      </p:sp>
      <p:sp>
        <p:nvSpPr>
          <p:cNvPr id="21" name="Retângulo 20">
            <a:extLst>
              <a:ext uri="{FF2B5EF4-FFF2-40B4-BE49-F238E27FC236}">
                <a16:creationId xmlns:a16="http://schemas.microsoft.com/office/drawing/2014/main" id="{D31C8E44-A56E-9745-EB5E-409369F53323}"/>
              </a:ext>
            </a:extLst>
          </p:cNvPr>
          <p:cNvSpPr/>
          <p:nvPr/>
        </p:nvSpPr>
        <p:spPr>
          <a:xfrm>
            <a:off x="2857500" y="3484187"/>
            <a:ext cx="1739900" cy="45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err="1">
                <a:solidFill>
                  <a:srgbClr val="969FA7"/>
                </a:solidFill>
              </a:rPr>
              <a:t>Stable</a:t>
            </a:r>
            <a:endParaRPr lang="en-US" b="1" dirty="0">
              <a:solidFill>
                <a:srgbClr val="969FA7"/>
              </a:solidFill>
            </a:endParaRPr>
          </a:p>
        </p:txBody>
      </p:sp>
      <p:sp>
        <p:nvSpPr>
          <p:cNvPr id="22" name="Retângulo 21">
            <a:extLst>
              <a:ext uri="{FF2B5EF4-FFF2-40B4-BE49-F238E27FC236}">
                <a16:creationId xmlns:a16="http://schemas.microsoft.com/office/drawing/2014/main" id="{50E45F0D-3BCC-9152-8361-B36681B09869}"/>
              </a:ext>
            </a:extLst>
          </p:cNvPr>
          <p:cNvSpPr/>
          <p:nvPr/>
        </p:nvSpPr>
        <p:spPr>
          <a:xfrm>
            <a:off x="2857500" y="3916811"/>
            <a:ext cx="1739900" cy="457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err="1">
                <a:solidFill>
                  <a:srgbClr val="969FA7"/>
                </a:solidFill>
              </a:rPr>
              <a:t>Decrease</a:t>
            </a:r>
            <a:endParaRPr lang="en-US" b="1" dirty="0">
              <a:solidFill>
                <a:srgbClr val="969FA7"/>
              </a:solidFill>
            </a:endParaRPr>
          </a:p>
        </p:txBody>
      </p:sp>
      <p:sp>
        <p:nvSpPr>
          <p:cNvPr id="23" name="Retângulo 22">
            <a:extLst>
              <a:ext uri="{FF2B5EF4-FFF2-40B4-BE49-F238E27FC236}">
                <a16:creationId xmlns:a16="http://schemas.microsoft.com/office/drawing/2014/main" id="{1619A9A3-2633-463D-93DD-0FFA105E6032}"/>
              </a:ext>
            </a:extLst>
          </p:cNvPr>
          <p:cNvSpPr/>
          <p:nvPr/>
        </p:nvSpPr>
        <p:spPr>
          <a:xfrm>
            <a:off x="2742675" y="3429000"/>
            <a:ext cx="1254922" cy="103043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ipse 23">
            <a:extLst>
              <a:ext uri="{FF2B5EF4-FFF2-40B4-BE49-F238E27FC236}">
                <a16:creationId xmlns:a16="http://schemas.microsoft.com/office/drawing/2014/main" id="{9BEBA32D-C2C1-A8F7-7B2F-EBC7070C5616}"/>
              </a:ext>
            </a:extLst>
          </p:cNvPr>
          <p:cNvSpPr/>
          <p:nvPr/>
        </p:nvSpPr>
        <p:spPr>
          <a:xfrm>
            <a:off x="3025170" y="246227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ED8E4495-3A45-C455-1C30-5C1AA7294B5E}"/>
              </a:ext>
            </a:extLst>
          </p:cNvPr>
          <p:cNvSpPr/>
          <p:nvPr/>
        </p:nvSpPr>
        <p:spPr>
          <a:xfrm>
            <a:off x="2765120" y="277667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ipse 25">
            <a:extLst>
              <a:ext uri="{FF2B5EF4-FFF2-40B4-BE49-F238E27FC236}">
                <a16:creationId xmlns:a16="http://schemas.microsoft.com/office/drawing/2014/main" id="{67625FAF-8331-D9F0-186D-2282904394EB}"/>
              </a:ext>
            </a:extLst>
          </p:cNvPr>
          <p:cNvSpPr/>
          <p:nvPr/>
        </p:nvSpPr>
        <p:spPr>
          <a:xfrm>
            <a:off x="2895145" y="259651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ipse 26">
            <a:extLst>
              <a:ext uri="{FF2B5EF4-FFF2-40B4-BE49-F238E27FC236}">
                <a16:creationId xmlns:a16="http://schemas.microsoft.com/office/drawing/2014/main" id="{97C571F8-0FE4-46B3-8763-496D78C8A175}"/>
              </a:ext>
            </a:extLst>
          </p:cNvPr>
          <p:cNvSpPr/>
          <p:nvPr/>
        </p:nvSpPr>
        <p:spPr>
          <a:xfrm>
            <a:off x="3155195" y="260512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ipse 27">
            <a:extLst>
              <a:ext uri="{FF2B5EF4-FFF2-40B4-BE49-F238E27FC236}">
                <a16:creationId xmlns:a16="http://schemas.microsoft.com/office/drawing/2014/main" id="{704A3D7C-BF09-E461-EB7F-4D03D3CE658C}"/>
              </a:ext>
            </a:extLst>
          </p:cNvPr>
          <p:cNvSpPr/>
          <p:nvPr/>
        </p:nvSpPr>
        <p:spPr>
          <a:xfrm>
            <a:off x="3285220" y="241794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ipse 28">
            <a:extLst>
              <a:ext uri="{FF2B5EF4-FFF2-40B4-BE49-F238E27FC236}">
                <a16:creationId xmlns:a16="http://schemas.microsoft.com/office/drawing/2014/main" id="{12298CFB-307F-8383-23B2-611B410099CB}"/>
              </a:ext>
            </a:extLst>
          </p:cNvPr>
          <p:cNvSpPr/>
          <p:nvPr/>
        </p:nvSpPr>
        <p:spPr>
          <a:xfrm>
            <a:off x="3415245" y="224134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ipse 29">
            <a:extLst>
              <a:ext uri="{FF2B5EF4-FFF2-40B4-BE49-F238E27FC236}">
                <a16:creationId xmlns:a16="http://schemas.microsoft.com/office/drawing/2014/main" id="{546AA590-C65E-352A-C286-29AAFFDB6D53}"/>
              </a:ext>
            </a:extLst>
          </p:cNvPr>
          <p:cNvSpPr/>
          <p:nvPr/>
        </p:nvSpPr>
        <p:spPr>
          <a:xfrm>
            <a:off x="3545270" y="248880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ipse 30">
            <a:extLst>
              <a:ext uri="{FF2B5EF4-FFF2-40B4-BE49-F238E27FC236}">
                <a16:creationId xmlns:a16="http://schemas.microsoft.com/office/drawing/2014/main" id="{08B6311B-16A2-9EE5-1497-D509901FF34B}"/>
              </a:ext>
            </a:extLst>
          </p:cNvPr>
          <p:cNvSpPr/>
          <p:nvPr/>
        </p:nvSpPr>
        <p:spPr>
          <a:xfrm>
            <a:off x="3675295" y="232536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ipse 31">
            <a:extLst>
              <a:ext uri="{FF2B5EF4-FFF2-40B4-BE49-F238E27FC236}">
                <a16:creationId xmlns:a16="http://schemas.microsoft.com/office/drawing/2014/main" id="{F1C33800-83AE-2D98-3C7C-E7A6014DE6A8}"/>
              </a:ext>
            </a:extLst>
          </p:cNvPr>
          <p:cNvSpPr/>
          <p:nvPr/>
        </p:nvSpPr>
        <p:spPr>
          <a:xfrm>
            <a:off x="3805320" y="212358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a:extLst>
              <a:ext uri="{FF2B5EF4-FFF2-40B4-BE49-F238E27FC236}">
                <a16:creationId xmlns:a16="http://schemas.microsoft.com/office/drawing/2014/main" id="{7BC3A206-6302-EBFD-F64E-1B6200869461}"/>
              </a:ext>
            </a:extLst>
          </p:cNvPr>
          <p:cNvSpPr/>
          <p:nvPr/>
        </p:nvSpPr>
        <p:spPr>
          <a:xfrm>
            <a:off x="3935345" y="227230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ipse 33">
            <a:extLst>
              <a:ext uri="{FF2B5EF4-FFF2-40B4-BE49-F238E27FC236}">
                <a16:creationId xmlns:a16="http://schemas.microsoft.com/office/drawing/2014/main" id="{FBF4B8E4-DFD3-AB8C-333E-963A042E1130}"/>
              </a:ext>
            </a:extLst>
          </p:cNvPr>
          <p:cNvSpPr/>
          <p:nvPr/>
        </p:nvSpPr>
        <p:spPr>
          <a:xfrm>
            <a:off x="4065370" y="196366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a:extLst>
              <a:ext uri="{FF2B5EF4-FFF2-40B4-BE49-F238E27FC236}">
                <a16:creationId xmlns:a16="http://schemas.microsoft.com/office/drawing/2014/main" id="{9CAB1CA1-2C9F-9C13-569B-59DD0E7B12A6}"/>
              </a:ext>
            </a:extLst>
          </p:cNvPr>
          <p:cNvSpPr/>
          <p:nvPr/>
        </p:nvSpPr>
        <p:spPr>
          <a:xfrm>
            <a:off x="2810333" y="3911299"/>
            <a:ext cx="1254922" cy="103043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tângulo 35">
            <a:extLst>
              <a:ext uri="{FF2B5EF4-FFF2-40B4-BE49-F238E27FC236}">
                <a16:creationId xmlns:a16="http://schemas.microsoft.com/office/drawing/2014/main" id="{E9647131-E43F-6982-EB76-E563919E27C5}"/>
              </a:ext>
            </a:extLst>
          </p:cNvPr>
          <p:cNvSpPr/>
          <p:nvPr/>
        </p:nvSpPr>
        <p:spPr>
          <a:xfrm>
            <a:off x="2826625" y="3108611"/>
            <a:ext cx="1254922" cy="34779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ipse 36">
            <a:extLst>
              <a:ext uri="{FF2B5EF4-FFF2-40B4-BE49-F238E27FC236}">
                <a16:creationId xmlns:a16="http://schemas.microsoft.com/office/drawing/2014/main" id="{23E87923-69AC-125C-B8A0-418034DAAE6D}"/>
              </a:ext>
            </a:extLst>
          </p:cNvPr>
          <p:cNvSpPr/>
          <p:nvPr/>
        </p:nvSpPr>
        <p:spPr>
          <a:xfrm>
            <a:off x="4195395" y="211606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a:extLst>
              <a:ext uri="{FF2B5EF4-FFF2-40B4-BE49-F238E27FC236}">
                <a16:creationId xmlns:a16="http://schemas.microsoft.com/office/drawing/2014/main" id="{B5A9D3B2-877D-4DA2-3EF9-09AAAC20267C}"/>
              </a:ext>
            </a:extLst>
          </p:cNvPr>
          <p:cNvSpPr/>
          <p:nvPr/>
        </p:nvSpPr>
        <p:spPr>
          <a:xfrm>
            <a:off x="4325420" y="199909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9538B0EC-0BEE-3FDA-AC2B-CEEF42D952B9}"/>
              </a:ext>
            </a:extLst>
          </p:cNvPr>
          <p:cNvSpPr/>
          <p:nvPr/>
        </p:nvSpPr>
        <p:spPr>
          <a:xfrm>
            <a:off x="4455445" y="211315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ipse 39">
            <a:extLst>
              <a:ext uri="{FF2B5EF4-FFF2-40B4-BE49-F238E27FC236}">
                <a16:creationId xmlns:a16="http://schemas.microsoft.com/office/drawing/2014/main" id="{6DF23C79-66B0-0B01-708E-2B26FFF3E38F}"/>
              </a:ext>
            </a:extLst>
          </p:cNvPr>
          <p:cNvSpPr/>
          <p:nvPr/>
        </p:nvSpPr>
        <p:spPr>
          <a:xfrm>
            <a:off x="4585470" y="179154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ipse 40">
            <a:extLst>
              <a:ext uri="{FF2B5EF4-FFF2-40B4-BE49-F238E27FC236}">
                <a16:creationId xmlns:a16="http://schemas.microsoft.com/office/drawing/2014/main" id="{0A05FDE5-0E8F-9CE0-67E4-F28BF241B132}"/>
              </a:ext>
            </a:extLst>
          </p:cNvPr>
          <p:cNvSpPr/>
          <p:nvPr/>
        </p:nvSpPr>
        <p:spPr>
          <a:xfrm>
            <a:off x="4715495" y="206304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ipse 41">
            <a:extLst>
              <a:ext uri="{FF2B5EF4-FFF2-40B4-BE49-F238E27FC236}">
                <a16:creationId xmlns:a16="http://schemas.microsoft.com/office/drawing/2014/main" id="{2233C43C-AC15-81CF-A60F-E4E917BCE10E}"/>
              </a:ext>
            </a:extLst>
          </p:cNvPr>
          <p:cNvSpPr/>
          <p:nvPr/>
        </p:nvSpPr>
        <p:spPr>
          <a:xfrm>
            <a:off x="4845520" y="196366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ipse 42">
            <a:extLst>
              <a:ext uri="{FF2B5EF4-FFF2-40B4-BE49-F238E27FC236}">
                <a16:creationId xmlns:a16="http://schemas.microsoft.com/office/drawing/2014/main" id="{549CEA2A-DA1C-F832-F10C-C448FB7C1E1A}"/>
              </a:ext>
            </a:extLst>
          </p:cNvPr>
          <p:cNvSpPr/>
          <p:nvPr/>
        </p:nvSpPr>
        <p:spPr>
          <a:xfrm>
            <a:off x="4975545" y="213780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ipse 43">
            <a:extLst>
              <a:ext uri="{FF2B5EF4-FFF2-40B4-BE49-F238E27FC236}">
                <a16:creationId xmlns:a16="http://schemas.microsoft.com/office/drawing/2014/main" id="{A624CFF8-98D5-004E-F200-563BA9A61B22}"/>
              </a:ext>
            </a:extLst>
          </p:cNvPr>
          <p:cNvSpPr/>
          <p:nvPr/>
        </p:nvSpPr>
        <p:spPr>
          <a:xfrm>
            <a:off x="5105570" y="193647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ipse 44">
            <a:extLst>
              <a:ext uri="{FF2B5EF4-FFF2-40B4-BE49-F238E27FC236}">
                <a16:creationId xmlns:a16="http://schemas.microsoft.com/office/drawing/2014/main" id="{52B24599-D296-9310-3115-EDE7C08E955D}"/>
              </a:ext>
            </a:extLst>
          </p:cNvPr>
          <p:cNvSpPr/>
          <p:nvPr/>
        </p:nvSpPr>
        <p:spPr>
          <a:xfrm>
            <a:off x="5235595" y="183293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ipse 45">
            <a:extLst>
              <a:ext uri="{FF2B5EF4-FFF2-40B4-BE49-F238E27FC236}">
                <a16:creationId xmlns:a16="http://schemas.microsoft.com/office/drawing/2014/main" id="{C9EA7B7C-E79D-932E-714F-810E2BA74EBB}"/>
              </a:ext>
            </a:extLst>
          </p:cNvPr>
          <p:cNvSpPr/>
          <p:nvPr/>
        </p:nvSpPr>
        <p:spPr>
          <a:xfrm>
            <a:off x="5365620" y="202075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ipse 46">
            <a:extLst>
              <a:ext uri="{FF2B5EF4-FFF2-40B4-BE49-F238E27FC236}">
                <a16:creationId xmlns:a16="http://schemas.microsoft.com/office/drawing/2014/main" id="{91499EEC-C70B-3B40-5A3F-427585256ECE}"/>
              </a:ext>
            </a:extLst>
          </p:cNvPr>
          <p:cNvSpPr/>
          <p:nvPr/>
        </p:nvSpPr>
        <p:spPr>
          <a:xfrm>
            <a:off x="5495645" y="183898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ipse 47">
            <a:extLst>
              <a:ext uri="{FF2B5EF4-FFF2-40B4-BE49-F238E27FC236}">
                <a16:creationId xmlns:a16="http://schemas.microsoft.com/office/drawing/2014/main" id="{86209705-FE8E-308E-0EEE-D89269F7C43E}"/>
              </a:ext>
            </a:extLst>
          </p:cNvPr>
          <p:cNvSpPr/>
          <p:nvPr/>
        </p:nvSpPr>
        <p:spPr>
          <a:xfrm>
            <a:off x="5625670" y="20422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lipse 48">
            <a:extLst>
              <a:ext uri="{FF2B5EF4-FFF2-40B4-BE49-F238E27FC236}">
                <a16:creationId xmlns:a16="http://schemas.microsoft.com/office/drawing/2014/main" id="{78438F93-5825-24FB-35A2-337BC7DD8580}"/>
              </a:ext>
            </a:extLst>
          </p:cNvPr>
          <p:cNvSpPr/>
          <p:nvPr/>
        </p:nvSpPr>
        <p:spPr>
          <a:xfrm>
            <a:off x="5755695" y="210492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ipse 49">
            <a:extLst>
              <a:ext uri="{FF2B5EF4-FFF2-40B4-BE49-F238E27FC236}">
                <a16:creationId xmlns:a16="http://schemas.microsoft.com/office/drawing/2014/main" id="{386483F3-3152-66AE-4F14-F647E70300D1}"/>
              </a:ext>
            </a:extLst>
          </p:cNvPr>
          <p:cNvSpPr/>
          <p:nvPr/>
        </p:nvSpPr>
        <p:spPr>
          <a:xfrm>
            <a:off x="5885720" y="184876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ipse 50">
            <a:extLst>
              <a:ext uri="{FF2B5EF4-FFF2-40B4-BE49-F238E27FC236}">
                <a16:creationId xmlns:a16="http://schemas.microsoft.com/office/drawing/2014/main" id="{FD4DD3B1-988D-F8CC-545E-22EB31262541}"/>
              </a:ext>
            </a:extLst>
          </p:cNvPr>
          <p:cNvSpPr/>
          <p:nvPr/>
        </p:nvSpPr>
        <p:spPr>
          <a:xfrm>
            <a:off x="6015745" y="197017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ipse 51">
            <a:extLst>
              <a:ext uri="{FF2B5EF4-FFF2-40B4-BE49-F238E27FC236}">
                <a16:creationId xmlns:a16="http://schemas.microsoft.com/office/drawing/2014/main" id="{A61519AB-EDD9-0705-F5B9-66769A2B3614}"/>
              </a:ext>
            </a:extLst>
          </p:cNvPr>
          <p:cNvSpPr/>
          <p:nvPr/>
        </p:nvSpPr>
        <p:spPr>
          <a:xfrm>
            <a:off x="6145770" y="17746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tângulo 52">
            <a:extLst>
              <a:ext uri="{FF2B5EF4-FFF2-40B4-BE49-F238E27FC236}">
                <a16:creationId xmlns:a16="http://schemas.microsoft.com/office/drawing/2014/main" id="{600ED56F-7B31-9D0D-45E1-22853E4120F4}"/>
              </a:ext>
            </a:extLst>
          </p:cNvPr>
          <p:cNvSpPr/>
          <p:nvPr/>
        </p:nvSpPr>
        <p:spPr>
          <a:xfrm>
            <a:off x="2822069" y="3564136"/>
            <a:ext cx="1254922" cy="34779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lipse 53">
            <a:extLst>
              <a:ext uri="{FF2B5EF4-FFF2-40B4-BE49-F238E27FC236}">
                <a16:creationId xmlns:a16="http://schemas.microsoft.com/office/drawing/2014/main" id="{601D03C6-0813-FB45-17CE-BE4B583C38D8}"/>
              </a:ext>
            </a:extLst>
          </p:cNvPr>
          <p:cNvSpPr/>
          <p:nvPr/>
        </p:nvSpPr>
        <p:spPr>
          <a:xfrm>
            <a:off x="6275795" y="19270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ipse 54">
            <a:extLst>
              <a:ext uri="{FF2B5EF4-FFF2-40B4-BE49-F238E27FC236}">
                <a16:creationId xmlns:a16="http://schemas.microsoft.com/office/drawing/2014/main" id="{F4A40286-41F0-3DEC-8ECA-0E938EBBD9B8}"/>
              </a:ext>
            </a:extLst>
          </p:cNvPr>
          <p:cNvSpPr/>
          <p:nvPr/>
        </p:nvSpPr>
        <p:spPr>
          <a:xfrm>
            <a:off x="6405820" y="20794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lipse 55">
            <a:extLst>
              <a:ext uri="{FF2B5EF4-FFF2-40B4-BE49-F238E27FC236}">
                <a16:creationId xmlns:a16="http://schemas.microsoft.com/office/drawing/2014/main" id="{97289296-6286-7E0B-32A1-0B09A2724965}"/>
              </a:ext>
            </a:extLst>
          </p:cNvPr>
          <p:cNvSpPr/>
          <p:nvPr/>
        </p:nvSpPr>
        <p:spPr>
          <a:xfrm>
            <a:off x="6535845" y="22318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lipse 56">
            <a:extLst>
              <a:ext uri="{FF2B5EF4-FFF2-40B4-BE49-F238E27FC236}">
                <a16:creationId xmlns:a16="http://schemas.microsoft.com/office/drawing/2014/main" id="{CECCE0DA-F4C2-8DD4-E7A2-0F8BC41E1BC6}"/>
              </a:ext>
            </a:extLst>
          </p:cNvPr>
          <p:cNvSpPr/>
          <p:nvPr/>
        </p:nvSpPr>
        <p:spPr>
          <a:xfrm>
            <a:off x="6665870" y="206250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lipse 57">
            <a:extLst>
              <a:ext uri="{FF2B5EF4-FFF2-40B4-BE49-F238E27FC236}">
                <a16:creationId xmlns:a16="http://schemas.microsoft.com/office/drawing/2014/main" id="{9F456E65-0F63-2942-1410-5E68DDEF8146}"/>
              </a:ext>
            </a:extLst>
          </p:cNvPr>
          <p:cNvSpPr/>
          <p:nvPr/>
        </p:nvSpPr>
        <p:spPr>
          <a:xfrm>
            <a:off x="6795895" y="23842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lipse 58">
            <a:extLst>
              <a:ext uri="{FF2B5EF4-FFF2-40B4-BE49-F238E27FC236}">
                <a16:creationId xmlns:a16="http://schemas.microsoft.com/office/drawing/2014/main" id="{BE0DD850-DB64-EA72-33C1-AF79EAE6BEC9}"/>
              </a:ext>
            </a:extLst>
          </p:cNvPr>
          <p:cNvSpPr/>
          <p:nvPr/>
        </p:nvSpPr>
        <p:spPr>
          <a:xfrm>
            <a:off x="6925920" y="228528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4E2BC588-957B-3C9B-A4FB-127657F0343C}"/>
              </a:ext>
            </a:extLst>
          </p:cNvPr>
          <p:cNvSpPr/>
          <p:nvPr/>
        </p:nvSpPr>
        <p:spPr>
          <a:xfrm>
            <a:off x="7055945" y="249695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72A3059B-C631-602B-EBFC-C4AF2ACED915}"/>
              </a:ext>
            </a:extLst>
          </p:cNvPr>
          <p:cNvSpPr/>
          <p:nvPr/>
        </p:nvSpPr>
        <p:spPr>
          <a:xfrm>
            <a:off x="7185970" y="22973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Elipse 61">
            <a:extLst>
              <a:ext uri="{FF2B5EF4-FFF2-40B4-BE49-F238E27FC236}">
                <a16:creationId xmlns:a16="http://schemas.microsoft.com/office/drawing/2014/main" id="{86EB26FD-DFD7-DE7C-5C09-31019164644E}"/>
              </a:ext>
            </a:extLst>
          </p:cNvPr>
          <p:cNvSpPr/>
          <p:nvPr/>
        </p:nvSpPr>
        <p:spPr>
          <a:xfrm>
            <a:off x="7315995" y="248880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Elipse 62">
            <a:extLst>
              <a:ext uri="{FF2B5EF4-FFF2-40B4-BE49-F238E27FC236}">
                <a16:creationId xmlns:a16="http://schemas.microsoft.com/office/drawing/2014/main" id="{621AE5C1-224B-C1BF-C8C0-F4FC3271BBE4}"/>
              </a:ext>
            </a:extLst>
          </p:cNvPr>
          <p:cNvSpPr/>
          <p:nvPr/>
        </p:nvSpPr>
        <p:spPr>
          <a:xfrm>
            <a:off x="7576045" y="238925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ipse 63">
            <a:extLst>
              <a:ext uri="{FF2B5EF4-FFF2-40B4-BE49-F238E27FC236}">
                <a16:creationId xmlns:a16="http://schemas.microsoft.com/office/drawing/2014/main" id="{A2936470-D1C3-8773-CBAB-211724786252}"/>
              </a:ext>
            </a:extLst>
          </p:cNvPr>
          <p:cNvSpPr/>
          <p:nvPr/>
        </p:nvSpPr>
        <p:spPr>
          <a:xfrm>
            <a:off x="7446020" y="262727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ipse 64">
            <a:extLst>
              <a:ext uri="{FF2B5EF4-FFF2-40B4-BE49-F238E27FC236}">
                <a16:creationId xmlns:a16="http://schemas.microsoft.com/office/drawing/2014/main" id="{E1D1BAF4-8612-9AB8-8F57-E10482D0A093}"/>
              </a:ext>
            </a:extLst>
          </p:cNvPr>
          <p:cNvSpPr/>
          <p:nvPr/>
        </p:nvSpPr>
        <p:spPr>
          <a:xfrm>
            <a:off x="7706070" y="270581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lipse 65">
            <a:extLst>
              <a:ext uri="{FF2B5EF4-FFF2-40B4-BE49-F238E27FC236}">
                <a16:creationId xmlns:a16="http://schemas.microsoft.com/office/drawing/2014/main" id="{D3F70047-CCFE-F49D-C158-A2E67484558F}"/>
              </a:ext>
            </a:extLst>
          </p:cNvPr>
          <p:cNvSpPr/>
          <p:nvPr/>
        </p:nvSpPr>
        <p:spPr>
          <a:xfrm>
            <a:off x="7836095" y="237062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lipse 66">
            <a:extLst>
              <a:ext uri="{FF2B5EF4-FFF2-40B4-BE49-F238E27FC236}">
                <a16:creationId xmlns:a16="http://schemas.microsoft.com/office/drawing/2014/main" id="{1E2CAC0C-F85D-E3D2-792F-161BF517D3B0}"/>
              </a:ext>
            </a:extLst>
          </p:cNvPr>
          <p:cNvSpPr/>
          <p:nvPr/>
        </p:nvSpPr>
        <p:spPr>
          <a:xfrm>
            <a:off x="7966120" y="256969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lipse 67">
            <a:extLst>
              <a:ext uri="{FF2B5EF4-FFF2-40B4-BE49-F238E27FC236}">
                <a16:creationId xmlns:a16="http://schemas.microsoft.com/office/drawing/2014/main" id="{65766B40-2861-F6B4-EB58-1B4566DA3388}"/>
              </a:ext>
            </a:extLst>
          </p:cNvPr>
          <p:cNvSpPr/>
          <p:nvPr/>
        </p:nvSpPr>
        <p:spPr>
          <a:xfrm>
            <a:off x="8356195" y="269813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Elipse 68">
            <a:extLst>
              <a:ext uri="{FF2B5EF4-FFF2-40B4-BE49-F238E27FC236}">
                <a16:creationId xmlns:a16="http://schemas.microsoft.com/office/drawing/2014/main" id="{71256BA6-33EB-6A23-BA95-EA6D92ADD31A}"/>
              </a:ext>
            </a:extLst>
          </p:cNvPr>
          <p:cNvSpPr/>
          <p:nvPr/>
        </p:nvSpPr>
        <p:spPr>
          <a:xfrm>
            <a:off x="8096145" y="250388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Elipse 69">
            <a:extLst>
              <a:ext uri="{FF2B5EF4-FFF2-40B4-BE49-F238E27FC236}">
                <a16:creationId xmlns:a16="http://schemas.microsoft.com/office/drawing/2014/main" id="{A085986A-D196-02F7-4231-6C0C8D7A7650}"/>
              </a:ext>
            </a:extLst>
          </p:cNvPr>
          <p:cNvSpPr/>
          <p:nvPr/>
        </p:nvSpPr>
        <p:spPr>
          <a:xfrm>
            <a:off x="8226170" y="273356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Elipse 70">
            <a:extLst>
              <a:ext uri="{FF2B5EF4-FFF2-40B4-BE49-F238E27FC236}">
                <a16:creationId xmlns:a16="http://schemas.microsoft.com/office/drawing/2014/main" id="{F521D7D5-1508-A39C-EBAE-7367301F7160}"/>
              </a:ext>
            </a:extLst>
          </p:cNvPr>
          <p:cNvSpPr/>
          <p:nvPr/>
        </p:nvSpPr>
        <p:spPr>
          <a:xfrm>
            <a:off x="8486220" y="267038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Elipse 71">
            <a:extLst>
              <a:ext uri="{FF2B5EF4-FFF2-40B4-BE49-F238E27FC236}">
                <a16:creationId xmlns:a16="http://schemas.microsoft.com/office/drawing/2014/main" id="{04EE05E4-687A-1223-B3F4-BD173332C662}"/>
              </a:ext>
            </a:extLst>
          </p:cNvPr>
          <p:cNvSpPr/>
          <p:nvPr/>
        </p:nvSpPr>
        <p:spPr>
          <a:xfrm>
            <a:off x="8616245" y="281801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Elipse 72">
            <a:extLst>
              <a:ext uri="{FF2B5EF4-FFF2-40B4-BE49-F238E27FC236}">
                <a16:creationId xmlns:a16="http://schemas.microsoft.com/office/drawing/2014/main" id="{9E6966D8-A260-4E5A-13C1-67BEDCD79C03}"/>
              </a:ext>
            </a:extLst>
          </p:cNvPr>
          <p:cNvSpPr/>
          <p:nvPr/>
        </p:nvSpPr>
        <p:spPr>
          <a:xfrm>
            <a:off x="8746270" y="266563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Elipse 73">
            <a:extLst>
              <a:ext uri="{FF2B5EF4-FFF2-40B4-BE49-F238E27FC236}">
                <a16:creationId xmlns:a16="http://schemas.microsoft.com/office/drawing/2014/main" id="{870C902A-5E18-5E26-8FBD-1CE23D26FFC8}"/>
              </a:ext>
            </a:extLst>
          </p:cNvPr>
          <p:cNvSpPr/>
          <p:nvPr/>
        </p:nvSpPr>
        <p:spPr>
          <a:xfrm>
            <a:off x="8876317" y="283737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Conector de Seta Reta 125">
            <a:extLst>
              <a:ext uri="{FF2B5EF4-FFF2-40B4-BE49-F238E27FC236}">
                <a16:creationId xmlns:a16="http://schemas.microsoft.com/office/drawing/2014/main" id="{06DBEDFE-59C4-CA61-1963-DDE49532951D}"/>
              </a:ext>
            </a:extLst>
          </p:cNvPr>
          <p:cNvCxnSpPr>
            <a:cxnSpLocks/>
          </p:cNvCxnSpPr>
          <p:nvPr/>
        </p:nvCxnSpPr>
        <p:spPr>
          <a:xfrm flipV="1">
            <a:off x="2514600" y="3308245"/>
            <a:ext cx="0" cy="1070274"/>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cxnSp>
        <p:nvCxnSpPr>
          <p:cNvPr id="127" name="Conector de Seta Reta 126">
            <a:extLst>
              <a:ext uri="{FF2B5EF4-FFF2-40B4-BE49-F238E27FC236}">
                <a16:creationId xmlns:a16="http://schemas.microsoft.com/office/drawing/2014/main" id="{F0AA2F1D-9817-A395-8FA5-7E6B2CC9EB39}"/>
              </a:ext>
            </a:extLst>
          </p:cNvPr>
          <p:cNvCxnSpPr>
            <a:cxnSpLocks/>
          </p:cNvCxnSpPr>
          <p:nvPr/>
        </p:nvCxnSpPr>
        <p:spPr>
          <a:xfrm>
            <a:off x="2514600" y="4378519"/>
            <a:ext cx="6665259" cy="0"/>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sp>
        <p:nvSpPr>
          <p:cNvPr id="128" name="Elipse 127">
            <a:extLst>
              <a:ext uri="{FF2B5EF4-FFF2-40B4-BE49-F238E27FC236}">
                <a16:creationId xmlns:a16="http://schemas.microsoft.com/office/drawing/2014/main" id="{4F560C18-D362-4663-F183-584DCB6126AD}"/>
              </a:ext>
            </a:extLst>
          </p:cNvPr>
          <p:cNvSpPr/>
          <p:nvPr/>
        </p:nvSpPr>
        <p:spPr>
          <a:xfrm>
            <a:off x="7841861" y="406188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Elipse 128">
            <a:extLst>
              <a:ext uri="{FF2B5EF4-FFF2-40B4-BE49-F238E27FC236}">
                <a16:creationId xmlns:a16="http://schemas.microsoft.com/office/drawing/2014/main" id="{A71D08CE-9B7A-95B3-85CA-DEA0D36C66A3}"/>
              </a:ext>
            </a:extLst>
          </p:cNvPr>
          <p:cNvSpPr/>
          <p:nvPr/>
        </p:nvSpPr>
        <p:spPr>
          <a:xfrm>
            <a:off x="7709738" y="380367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lipse 129">
            <a:extLst>
              <a:ext uri="{FF2B5EF4-FFF2-40B4-BE49-F238E27FC236}">
                <a16:creationId xmlns:a16="http://schemas.microsoft.com/office/drawing/2014/main" id="{5A6E13E2-9286-7881-325B-4A1BCC072F34}"/>
              </a:ext>
            </a:extLst>
          </p:cNvPr>
          <p:cNvSpPr/>
          <p:nvPr/>
        </p:nvSpPr>
        <p:spPr>
          <a:xfrm>
            <a:off x="8238230" y="411807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Elipse 130">
            <a:extLst>
              <a:ext uri="{FF2B5EF4-FFF2-40B4-BE49-F238E27FC236}">
                <a16:creationId xmlns:a16="http://schemas.microsoft.com/office/drawing/2014/main" id="{BDAA58E0-87E8-F50F-AFFA-6A585C959918}"/>
              </a:ext>
            </a:extLst>
          </p:cNvPr>
          <p:cNvSpPr/>
          <p:nvPr/>
        </p:nvSpPr>
        <p:spPr>
          <a:xfrm>
            <a:off x="7577615" y="393791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ipse 131">
            <a:extLst>
              <a:ext uri="{FF2B5EF4-FFF2-40B4-BE49-F238E27FC236}">
                <a16:creationId xmlns:a16="http://schemas.microsoft.com/office/drawing/2014/main" id="{7ECEB517-0592-7E40-25CC-832C9CD34130}"/>
              </a:ext>
            </a:extLst>
          </p:cNvPr>
          <p:cNvSpPr/>
          <p:nvPr/>
        </p:nvSpPr>
        <p:spPr>
          <a:xfrm>
            <a:off x="7973984" y="394652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Elipse 132">
            <a:extLst>
              <a:ext uri="{FF2B5EF4-FFF2-40B4-BE49-F238E27FC236}">
                <a16:creationId xmlns:a16="http://schemas.microsoft.com/office/drawing/2014/main" id="{578D7821-D4F0-2EC5-36AA-D800031AE423}"/>
              </a:ext>
            </a:extLst>
          </p:cNvPr>
          <p:cNvSpPr/>
          <p:nvPr/>
        </p:nvSpPr>
        <p:spPr>
          <a:xfrm>
            <a:off x="8106107" y="375934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Elipse 133">
            <a:extLst>
              <a:ext uri="{FF2B5EF4-FFF2-40B4-BE49-F238E27FC236}">
                <a16:creationId xmlns:a16="http://schemas.microsoft.com/office/drawing/2014/main" id="{B7AA8EF7-7F82-AA21-E661-AF4100DE6D91}"/>
              </a:ext>
            </a:extLst>
          </p:cNvPr>
          <p:cNvSpPr/>
          <p:nvPr/>
        </p:nvSpPr>
        <p:spPr>
          <a:xfrm>
            <a:off x="8370353" y="358273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Elipse 134">
            <a:extLst>
              <a:ext uri="{FF2B5EF4-FFF2-40B4-BE49-F238E27FC236}">
                <a16:creationId xmlns:a16="http://schemas.microsoft.com/office/drawing/2014/main" id="{B722A902-CA56-1FB2-AC60-BA1D8C2F29EE}"/>
              </a:ext>
            </a:extLst>
          </p:cNvPr>
          <p:cNvSpPr/>
          <p:nvPr/>
        </p:nvSpPr>
        <p:spPr>
          <a:xfrm>
            <a:off x="8502476" y="383020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Elipse 135">
            <a:extLst>
              <a:ext uri="{FF2B5EF4-FFF2-40B4-BE49-F238E27FC236}">
                <a16:creationId xmlns:a16="http://schemas.microsoft.com/office/drawing/2014/main" id="{F5217F48-60BB-903E-AB65-4BB7220BF3E2}"/>
              </a:ext>
            </a:extLst>
          </p:cNvPr>
          <p:cNvSpPr/>
          <p:nvPr/>
        </p:nvSpPr>
        <p:spPr>
          <a:xfrm>
            <a:off x="8634599" y="366676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Elipse 136">
            <a:extLst>
              <a:ext uri="{FF2B5EF4-FFF2-40B4-BE49-F238E27FC236}">
                <a16:creationId xmlns:a16="http://schemas.microsoft.com/office/drawing/2014/main" id="{3039989F-D3D8-CF27-D6D7-3D2153ED6CC6}"/>
              </a:ext>
            </a:extLst>
          </p:cNvPr>
          <p:cNvSpPr/>
          <p:nvPr/>
        </p:nvSpPr>
        <p:spPr>
          <a:xfrm>
            <a:off x="8766722" y="346498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Elipse 137">
            <a:extLst>
              <a:ext uri="{FF2B5EF4-FFF2-40B4-BE49-F238E27FC236}">
                <a16:creationId xmlns:a16="http://schemas.microsoft.com/office/drawing/2014/main" id="{3F8AE7AC-B211-A6B2-D77F-27697FAE877C}"/>
              </a:ext>
            </a:extLst>
          </p:cNvPr>
          <p:cNvSpPr/>
          <p:nvPr/>
        </p:nvSpPr>
        <p:spPr>
          <a:xfrm>
            <a:off x="8898845" y="36136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Elipse 138">
            <a:extLst>
              <a:ext uri="{FF2B5EF4-FFF2-40B4-BE49-F238E27FC236}">
                <a16:creationId xmlns:a16="http://schemas.microsoft.com/office/drawing/2014/main" id="{46430141-0E00-6376-7DFD-56B350FC991F}"/>
              </a:ext>
            </a:extLst>
          </p:cNvPr>
          <p:cNvSpPr/>
          <p:nvPr/>
        </p:nvSpPr>
        <p:spPr>
          <a:xfrm>
            <a:off x="9030959" y="330506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Elipse 139">
            <a:extLst>
              <a:ext uri="{FF2B5EF4-FFF2-40B4-BE49-F238E27FC236}">
                <a16:creationId xmlns:a16="http://schemas.microsoft.com/office/drawing/2014/main" id="{22C4C62F-1816-9269-ED68-D85A5E1B8A17}"/>
              </a:ext>
            </a:extLst>
          </p:cNvPr>
          <p:cNvSpPr/>
          <p:nvPr/>
        </p:nvSpPr>
        <p:spPr>
          <a:xfrm>
            <a:off x="5199401" y="426015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Elipse 140">
            <a:extLst>
              <a:ext uri="{FF2B5EF4-FFF2-40B4-BE49-F238E27FC236}">
                <a16:creationId xmlns:a16="http://schemas.microsoft.com/office/drawing/2014/main" id="{05751240-2E87-9FE8-467F-08675783489C}"/>
              </a:ext>
            </a:extLst>
          </p:cNvPr>
          <p:cNvSpPr/>
          <p:nvPr/>
        </p:nvSpPr>
        <p:spPr>
          <a:xfrm>
            <a:off x="5331524" y="414318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Elipse 141">
            <a:extLst>
              <a:ext uri="{FF2B5EF4-FFF2-40B4-BE49-F238E27FC236}">
                <a16:creationId xmlns:a16="http://schemas.microsoft.com/office/drawing/2014/main" id="{0B5E2D5E-B277-59B8-105A-A194C5E8E1A7}"/>
              </a:ext>
            </a:extLst>
          </p:cNvPr>
          <p:cNvSpPr/>
          <p:nvPr/>
        </p:nvSpPr>
        <p:spPr>
          <a:xfrm>
            <a:off x="5463647" y="425724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Elipse 142">
            <a:extLst>
              <a:ext uri="{FF2B5EF4-FFF2-40B4-BE49-F238E27FC236}">
                <a16:creationId xmlns:a16="http://schemas.microsoft.com/office/drawing/2014/main" id="{4639BA4D-2573-0284-1D6F-07F0A138A470}"/>
              </a:ext>
            </a:extLst>
          </p:cNvPr>
          <p:cNvSpPr/>
          <p:nvPr/>
        </p:nvSpPr>
        <p:spPr>
          <a:xfrm>
            <a:off x="5595770" y="393562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Elipse 143">
            <a:extLst>
              <a:ext uri="{FF2B5EF4-FFF2-40B4-BE49-F238E27FC236}">
                <a16:creationId xmlns:a16="http://schemas.microsoft.com/office/drawing/2014/main" id="{61E156D8-EFF0-A83F-2360-D39DEEE11BCA}"/>
              </a:ext>
            </a:extLst>
          </p:cNvPr>
          <p:cNvSpPr/>
          <p:nvPr/>
        </p:nvSpPr>
        <p:spPr>
          <a:xfrm>
            <a:off x="5727893" y="420712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Elipse 144">
            <a:extLst>
              <a:ext uri="{FF2B5EF4-FFF2-40B4-BE49-F238E27FC236}">
                <a16:creationId xmlns:a16="http://schemas.microsoft.com/office/drawing/2014/main" id="{8B4BE2F7-2FE6-EF73-38A1-17CD69320D23}"/>
              </a:ext>
            </a:extLst>
          </p:cNvPr>
          <p:cNvSpPr/>
          <p:nvPr/>
        </p:nvSpPr>
        <p:spPr>
          <a:xfrm>
            <a:off x="5860016" y="410775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Elipse 145">
            <a:extLst>
              <a:ext uri="{FF2B5EF4-FFF2-40B4-BE49-F238E27FC236}">
                <a16:creationId xmlns:a16="http://schemas.microsoft.com/office/drawing/2014/main" id="{4D6EC616-FAD2-1FA4-2D66-2A4531E8D267}"/>
              </a:ext>
            </a:extLst>
          </p:cNvPr>
          <p:cNvSpPr/>
          <p:nvPr/>
        </p:nvSpPr>
        <p:spPr>
          <a:xfrm>
            <a:off x="5992139" y="428188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Elipse 146">
            <a:extLst>
              <a:ext uri="{FF2B5EF4-FFF2-40B4-BE49-F238E27FC236}">
                <a16:creationId xmlns:a16="http://schemas.microsoft.com/office/drawing/2014/main" id="{B5258ACB-F158-CE4D-740A-4A7D483D5F7D}"/>
              </a:ext>
            </a:extLst>
          </p:cNvPr>
          <p:cNvSpPr/>
          <p:nvPr/>
        </p:nvSpPr>
        <p:spPr>
          <a:xfrm>
            <a:off x="6124262" y="408055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Elipse 147">
            <a:extLst>
              <a:ext uri="{FF2B5EF4-FFF2-40B4-BE49-F238E27FC236}">
                <a16:creationId xmlns:a16="http://schemas.microsoft.com/office/drawing/2014/main" id="{C32EF412-CCBB-12C2-44CB-755D28E62F41}"/>
              </a:ext>
            </a:extLst>
          </p:cNvPr>
          <p:cNvSpPr/>
          <p:nvPr/>
        </p:nvSpPr>
        <p:spPr>
          <a:xfrm>
            <a:off x="6256385" y="397701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Elipse 148">
            <a:extLst>
              <a:ext uri="{FF2B5EF4-FFF2-40B4-BE49-F238E27FC236}">
                <a16:creationId xmlns:a16="http://schemas.microsoft.com/office/drawing/2014/main" id="{4A73A784-A108-E27E-C29B-6D7B96375D70}"/>
              </a:ext>
            </a:extLst>
          </p:cNvPr>
          <p:cNvSpPr/>
          <p:nvPr/>
        </p:nvSpPr>
        <p:spPr>
          <a:xfrm>
            <a:off x="6388508" y="416483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Elipse 149">
            <a:extLst>
              <a:ext uri="{FF2B5EF4-FFF2-40B4-BE49-F238E27FC236}">
                <a16:creationId xmlns:a16="http://schemas.microsoft.com/office/drawing/2014/main" id="{ACF6CB26-AD03-096F-282E-B0A1443C1189}"/>
              </a:ext>
            </a:extLst>
          </p:cNvPr>
          <p:cNvSpPr/>
          <p:nvPr/>
        </p:nvSpPr>
        <p:spPr>
          <a:xfrm>
            <a:off x="6520631" y="398306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Elipse 150">
            <a:extLst>
              <a:ext uri="{FF2B5EF4-FFF2-40B4-BE49-F238E27FC236}">
                <a16:creationId xmlns:a16="http://schemas.microsoft.com/office/drawing/2014/main" id="{63BAB053-1A9F-A8A0-F3D0-8E6105C75E4E}"/>
              </a:ext>
            </a:extLst>
          </p:cNvPr>
          <p:cNvSpPr/>
          <p:nvPr/>
        </p:nvSpPr>
        <p:spPr>
          <a:xfrm>
            <a:off x="6652754" y="418638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Elipse 151">
            <a:extLst>
              <a:ext uri="{FF2B5EF4-FFF2-40B4-BE49-F238E27FC236}">
                <a16:creationId xmlns:a16="http://schemas.microsoft.com/office/drawing/2014/main" id="{99FC53F7-472A-AED9-AA78-A634EF1C399B}"/>
              </a:ext>
            </a:extLst>
          </p:cNvPr>
          <p:cNvSpPr/>
          <p:nvPr/>
        </p:nvSpPr>
        <p:spPr>
          <a:xfrm>
            <a:off x="6784877" y="424901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Elipse 152">
            <a:extLst>
              <a:ext uri="{FF2B5EF4-FFF2-40B4-BE49-F238E27FC236}">
                <a16:creationId xmlns:a16="http://schemas.microsoft.com/office/drawing/2014/main" id="{92BAB367-6D0F-0EBC-71FE-04A90E95E994}"/>
              </a:ext>
            </a:extLst>
          </p:cNvPr>
          <p:cNvSpPr/>
          <p:nvPr/>
        </p:nvSpPr>
        <p:spPr>
          <a:xfrm>
            <a:off x="7049123" y="399284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Elipse 153">
            <a:extLst>
              <a:ext uri="{FF2B5EF4-FFF2-40B4-BE49-F238E27FC236}">
                <a16:creationId xmlns:a16="http://schemas.microsoft.com/office/drawing/2014/main" id="{18A3779F-BBDB-E277-1CBE-6DB720B5F076}"/>
              </a:ext>
            </a:extLst>
          </p:cNvPr>
          <p:cNvSpPr/>
          <p:nvPr/>
        </p:nvSpPr>
        <p:spPr>
          <a:xfrm>
            <a:off x="6917000" y="411425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Elipse 154">
            <a:extLst>
              <a:ext uri="{FF2B5EF4-FFF2-40B4-BE49-F238E27FC236}">
                <a16:creationId xmlns:a16="http://schemas.microsoft.com/office/drawing/2014/main" id="{0E5AF39E-5CC2-3A2F-D101-141E63A1825E}"/>
              </a:ext>
            </a:extLst>
          </p:cNvPr>
          <p:cNvSpPr/>
          <p:nvPr/>
        </p:nvSpPr>
        <p:spPr>
          <a:xfrm>
            <a:off x="7181246" y="39186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Elipse 155">
            <a:extLst>
              <a:ext uri="{FF2B5EF4-FFF2-40B4-BE49-F238E27FC236}">
                <a16:creationId xmlns:a16="http://schemas.microsoft.com/office/drawing/2014/main" id="{BBD1A515-39AA-4CB1-BACC-696768A2E064}"/>
              </a:ext>
            </a:extLst>
          </p:cNvPr>
          <p:cNvSpPr/>
          <p:nvPr/>
        </p:nvSpPr>
        <p:spPr>
          <a:xfrm>
            <a:off x="7313369" y="40710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Elipse 156">
            <a:extLst>
              <a:ext uri="{FF2B5EF4-FFF2-40B4-BE49-F238E27FC236}">
                <a16:creationId xmlns:a16="http://schemas.microsoft.com/office/drawing/2014/main" id="{7A0FC618-3E96-FA45-C586-94A8EA84E241}"/>
              </a:ext>
            </a:extLst>
          </p:cNvPr>
          <p:cNvSpPr/>
          <p:nvPr/>
        </p:nvSpPr>
        <p:spPr>
          <a:xfrm>
            <a:off x="7445492" y="42234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Elipse 157">
            <a:extLst>
              <a:ext uri="{FF2B5EF4-FFF2-40B4-BE49-F238E27FC236}">
                <a16:creationId xmlns:a16="http://schemas.microsoft.com/office/drawing/2014/main" id="{8F91FD96-E28F-46F2-B022-F81C29D7BAB4}"/>
              </a:ext>
            </a:extLst>
          </p:cNvPr>
          <p:cNvSpPr/>
          <p:nvPr/>
        </p:nvSpPr>
        <p:spPr>
          <a:xfrm>
            <a:off x="2689064" y="353483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Elipse 158">
            <a:extLst>
              <a:ext uri="{FF2B5EF4-FFF2-40B4-BE49-F238E27FC236}">
                <a16:creationId xmlns:a16="http://schemas.microsoft.com/office/drawing/2014/main" id="{5A8821A3-AB98-5ED1-509E-BFB2C3601FDE}"/>
              </a:ext>
            </a:extLst>
          </p:cNvPr>
          <p:cNvSpPr/>
          <p:nvPr/>
        </p:nvSpPr>
        <p:spPr>
          <a:xfrm>
            <a:off x="2821187" y="336553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Elipse 159">
            <a:extLst>
              <a:ext uri="{FF2B5EF4-FFF2-40B4-BE49-F238E27FC236}">
                <a16:creationId xmlns:a16="http://schemas.microsoft.com/office/drawing/2014/main" id="{D2E98E83-E1ED-BD57-940D-E4C3B9B65052}"/>
              </a:ext>
            </a:extLst>
          </p:cNvPr>
          <p:cNvSpPr/>
          <p:nvPr/>
        </p:nvSpPr>
        <p:spPr>
          <a:xfrm>
            <a:off x="2953310" y="368723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Elipse 160">
            <a:extLst>
              <a:ext uri="{FF2B5EF4-FFF2-40B4-BE49-F238E27FC236}">
                <a16:creationId xmlns:a16="http://schemas.microsoft.com/office/drawing/2014/main" id="{9D8D68F7-600E-087C-ABDD-F6E09DFEEAF9}"/>
              </a:ext>
            </a:extLst>
          </p:cNvPr>
          <p:cNvSpPr/>
          <p:nvPr/>
        </p:nvSpPr>
        <p:spPr>
          <a:xfrm>
            <a:off x="3085433" y="358830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Elipse 161">
            <a:extLst>
              <a:ext uri="{FF2B5EF4-FFF2-40B4-BE49-F238E27FC236}">
                <a16:creationId xmlns:a16="http://schemas.microsoft.com/office/drawing/2014/main" id="{80AF6427-FE00-794B-A72F-E5B2BCC0FE21}"/>
              </a:ext>
            </a:extLst>
          </p:cNvPr>
          <p:cNvSpPr/>
          <p:nvPr/>
        </p:nvSpPr>
        <p:spPr>
          <a:xfrm>
            <a:off x="3217556" y="379998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Elipse 162">
            <a:extLst>
              <a:ext uri="{FF2B5EF4-FFF2-40B4-BE49-F238E27FC236}">
                <a16:creationId xmlns:a16="http://schemas.microsoft.com/office/drawing/2014/main" id="{A6F3E91A-5571-3A36-7959-DF2343775E49}"/>
              </a:ext>
            </a:extLst>
          </p:cNvPr>
          <p:cNvSpPr/>
          <p:nvPr/>
        </p:nvSpPr>
        <p:spPr>
          <a:xfrm>
            <a:off x="3349679" y="360042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Elipse 163">
            <a:extLst>
              <a:ext uri="{FF2B5EF4-FFF2-40B4-BE49-F238E27FC236}">
                <a16:creationId xmlns:a16="http://schemas.microsoft.com/office/drawing/2014/main" id="{2BAD9B00-2EBD-87C0-041E-8570D18678F2}"/>
              </a:ext>
            </a:extLst>
          </p:cNvPr>
          <p:cNvSpPr/>
          <p:nvPr/>
        </p:nvSpPr>
        <p:spPr>
          <a:xfrm>
            <a:off x="3481802" y="379183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Elipse 164">
            <a:extLst>
              <a:ext uri="{FF2B5EF4-FFF2-40B4-BE49-F238E27FC236}">
                <a16:creationId xmlns:a16="http://schemas.microsoft.com/office/drawing/2014/main" id="{13148470-13CA-AED1-E464-29BA496774BA}"/>
              </a:ext>
            </a:extLst>
          </p:cNvPr>
          <p:cNvSpPr/>
          <p:nvPr/>
        </p:nvSpPr>
        <p:spPr>
          <a:xfrm>
            <a:off x="3613925" y="369228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Elipse 165">
            <a:extLst>
              <a:ext uri="{FF2B5EF4-FFF2-40B4-BE49-F238E27FC236}">
                <a16:creationId xmlns:a16="http://schemas.microsoft.com/office/drawing/2014/main" id="{7CEE1CF7-FEF8-89CA-E90B-D88B5CB38CE5}"/>
              </a:ext>
            </a:extLst>
          </p:cNvPr>
          <p:cNvSpPr/>
          <p:nvPr/>
        </p:nvSpPr>
        <p:spPr>
          <a:xfrm>
            <a:off x="3746048" y="393029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Elipse 166">
            <a:extLst>
              <a:ext uri="{FF2B5EF4-FFF2-40B4-BE49-F238E27FC236}">
                <a16:creationId xmlns:a16="http://schemas.microsoft.com/office/drawing/2014/main" id="{1BDFF3EE-B78E-1769-550C-4B7D44DBA887}"/>
              </a:ext>
            </a:extLst>
          </p:cNvPr>
          <p:cNvSpPr/>
          <p:nvPr/>
        </p:nvSpPr>
        <p:spPr>
          <a:xfrm>
            <a:off x="3878171" y="400884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Elipse 167">
            <a:extLst>
              <a:ext uri="{FF2B5EF4-FFF2-40B4-BE49-F238E27FC236}">
                <a16:creationId xmlns:a16="http://schemas.microsoft.com/office/drawing/2014/main" id="{CA49675B-87FC-176E-CA4D-B300A2B4C161}"/>
              </a:ext>
            </a:extLst>
          </p:cNvPr>
          <p:cNvSpPr/>
          <p:nvPr/>
        </p:nvSpPr>
        <p:spPr>
          <a:xfrm>
            <a:off x="4010294" y="367364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Elipse 168">
            <a:extLst>
              <a:ext uri="{FF2B5EF4-FFF2-40B4-BE49-F238E27FC236}">
                <a16:creationId xmlns:a16="http://schemas.microsoft.com/office/drawing/2014/main" id="{33BC4B67-756A-5A4F-1C1E-9131E629052E}"/>
              </a:ext>
            </a:extLst>
          </p:cNvPr>
          <p:cNvSpPr/>
          <p:nvPr/>
        </p:nvSpPr>
        <p:spPr>
          <a:xfrm>
            <a:off x="4142417" y="387271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Elipse 169">
            <a:extLst>
              <a:ext uri="{FF2B5EF4-FFF2-40B4-BE49-F238E27FC236}">
                <a16:creationId xmlns:a16="http://schemas.microsoft.com/office/drawing/2014/main" id="{4C8441BB-AFC6-A51B-09D4-41A075378F17}"/>
              </a:ext>
            </a:extLst>
          </p:cNvPr>
          <p:cNvSpPr/>
          <p:nvPr/>
        </p:nvSpPr>
        <p:spPr>
          <a:xfrm>
            <a:off x="4274540" y="400115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Elipse 170">
            <a:extLst>
              <a:ext uri="{FF2B5EF4-FFF2-40B4-BE49-F238E27FC236}">
                <a16:creationId xmlns:a16="http://schemas.microsoft.com/office/drawing/2014/main" id="{33E951D2-E50D-2189-8864-2E5D89540078}"/>
              </a:ext>
            </a:extLst>
          </p:cNvPr>
          <p:cNvSpPr/>
          <p:nvPr/>
        </p:nvSpPr>
        <p:spPr>
          <a:xfrm>
            <a:off x="4406663" y="380691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Elipse 171">
            <a:extLst>
              <a:ext uri="{FF2B5EF4-FFF2-40B4-BE49-F238E27FC236}">
                <a16:creationId xmlns:a16="http://schemas.microsoft.com/office/drawing/2014/main" id="{70075D1B-87BE-1D2F-2FA6-435C2C75A59C}"/>
              </a:ext>
            </a:extLst>
          </p:cNvPr>
          <p:cNvSpPr/>
          <p:nvPr/>
        </p:nvSpPr>
        <p:spPr>
          <a:xfrm>
            <a:off x="4538786" y="403658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Elipse 172">
            <a:extLst>
              <a:ext uri="{FF2B5EF4-FFF2-40B4-BE49-F238E27FC236}">
                <a16:creationId xmlns:a16="http://schemas.microsoft.com/office/drawing/2014/main" id="{8A28BCC1-DF53-18A1-8E41-698C7E66CE3B}"/>
              </a:ext>
            </a:extLst>
          </p:cNvPr>
          <p:cNvSpPr/>
          <p:nvPr/>
        </p:nvSpPr>
        <p:spPr>
          <a:xfrm>
            <a:off x="4670909" y="397340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Elipse 173">
            <a:extLst>
              <a:ext uri="{FF2B5EF4-FFF2-40B4-BE49-F238E27FC236}">
                <a16:creationId xmlns:a16="http://schemas.microsoft.com/office/drawing/2014/main" id="{32FC2096-337C-F813-7668-0D34FF1B0B7C}"/>
              </a:ext>
            </a:extLst>
          </p:cNvPr>
          <p:cNvSpPr/>
          <p:nvPr/>
        </p:nvSpPr>
        <p:spPr>
          <a:xfrm>
            <a:off x="4803032" y="412103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Elipse 174">
            <a:extLst>
              <a:ext uri="{FF2B5EF4-FFF2-40B4-BE49-F238E27FC236}">
                <a16:creationId xmlns:a16="http://schemas.microsoft.com/office/drawing/2014/main" id="{78FF6935-08B3-6EBA-AD1D-BE4B3B56DC3D}"/>
              </a:ext>
            </a:extLst>
          </p:cNvPr>
          <p:cNvSpPr/>
          <p:nvPr/>
        </p:nvSpPr>
        <p:spPr>
          <a:xfrm>
            <a:off x="4935155" y="396865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Elipse 175">
            <a:extLst>
              <a:ext uri="{FF2B5EF4-FFF2-40B4-BE49-F238E27FC236}">
                <a16:creationId xmlns:a16="http://schemas.microsoft.com/office/drawing/2014/main" id="{E3186E4C-C0AB-406D-7E7C-96F6D37F5E3E}"/>
              </a:ext>
            </a:extLst>
          </p:cNvPr>
          <p:cNvSpPr/>
          <p:nvPr/>
        </p:nvSpPr>
        <p:spPr>
          <a:xfrm>
            <a:off x="5067278" y="414040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Conector de Seta Reta 176">
            <a:extLst>
              <a:ext uri="{FF2B5EF4-FFF2-40B4-BE49-F238E27FC236}">
                <a16:creationId xmlns:a16="http://schemas.microsoft.com/office/drawing/2014/main" id="{1E58206E-E417-48E8-4DEA-C45803985B24}"/>
              </a:ext>
            </a:extLst>
          </p:cNvPr>
          <p:cNvCxnSpPr>
            <a:cxnSpLocks/>
          </p:cNvCxnSpPr>
          <p:nvPr/>
        </p:nvCxnSpPr>
        <p:spPr>
          <a:xfrm flipV="1">
            <a:off x="2533888" y="4879129"/>
            <a:ext cx="0" cy="1070274"/>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cxnSp>
        <p:nvCxnSpPr>
          <p:cNvPr id="178" name="Conector de Seta Reta 177">
            <a:extLst>
              <a:ext uri="{FF2B5EF4-FFF2-40B4-BE49-F238E27FC236}">
                <a16:creationId xmlns:a16="http://schemas.microsoft.com/office/drawing/2014/main" id="{5066BE1E-AB7C-39C4-2401-D6CFC84D69EB}"/>
              </a:ext>
            </a:extLst>
          </p:cNvPr>
          <p:cNvCxnSpPr>
            <a:cxnSpLocks/>
          </p:cNvCxnSpPr>
          <p:nvPr/>
        </p:nvCxnSpPr>
        <p:spPr>
          <a:xfrm>
            <a:off x="2533888" y="5949403"/>
            <a:ext cx="6654936" cy="0"/>
          </a:xfrm>
          <a:prstGeom prst="straightConnector1">
            <a:avLst/>
          </a:prstGeom>
          <a:ln>
            <a:solidFill>
              <a:srgbClr val="969FA7"/>
            </a:solidFill>
            <a:tailEnd type="triangle"/>
          </a:ln>
        </p:spPr>
        <p:style>
          <a:lnRef idx="1">
            <a:schemeClr val="dk1"/>
          </a:lnRef>
          <a:fillRef idx="0">
            <a:schemeClr val="dk1"/>
          </a:fillRef>
          <a:effectRef idx="0">
            <a:schemeClr val="dk1"/>
          </a:effectRef>
          <a:fontRef idx="minor">
            <a:schemeClr val="tx1"/>
          </a:fontRef>
        </p:style>
      </p:cxnSp>
      <p:sp>
        <p:nvSpPr>
          <p:cNvPr id="179" name="Elipse 178">
            <a:extLst>
              <a:ext uri="{FF2B5EF4-FFF2-40B4-BE49-F238E27FC236}">
                <a16:creationId xmlns:a16="http://schemas.microsoft.com/office/drawing/2014/main" id="{88A77E8C-1789-0333-1C66-96D98CF5E52C}"/>
              </a:ext>
            </a:extLst>
          </p:cNvPr>
          <p:cNvSpPr/>
          <p:nvPr/>
        </p:nvSpPr>
        <p:spPr>
          <a:xfrm>
            <a:off x="2654383" y="572870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Elipse 179">
            <a:extLst>
              <a:ext uri="{FF2B5EF4-FFF2-40B4-BE49-F238E27FC236}">
                <a16:creationId xmlns:a16="http://schemas.microsoft.com/office/drawing/2014/main" id="{1F9F3C39-B56C-CF0A-ABF8-9C1C0E521180}"/>
              </a:ext>
            </a:extLst>
          </p:cNvPr>
          <p:cNvSpPr/>
          <p:nvPr/>
        </p:nvSpPr>
        <p:spPr>
          <a:xfrm>
            <a:off x="3044611" y="547049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Elipse 180">
            <a:extLst>
              <a:ext uri="{FF2B5EF4-FFF2-40B4-BE49-F238E27FC236}">
                <a16:creationId xmlns:a16="http://schemas.microsoft.com/office/drawing/2014/main" id="{192A762E-A1BD-C12B-FF83-FF187D4BA317}"/>
              </a:ext>
            </a:extLst>
          </p:cNvPr>
          <p:cNvSpPr/>
          <p:nvPr/>
        </p:nvSpPr>
        <p:spPr>
          <a:xfrm>
            <a:off x="2784459" y="578489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Elipse 181">
            <a:extLst>
              <a:ext uri="{FF2B5EF4-FFF2-40B4-BE49-F238E27FC236}">
                <a16:creationId xmlns:a16="http://schemas.microsoft.com/office/drawing/2014/main" id="{3A62001F-D13E-5BC7-6463-1C29756DF753}"/>
              </a:ext>
            </a:extLst>
          </p:cNvPr>
          <p:cNvSpPr/>
          <p:nvPr/>
        </p:nvSpPr>
        <p:spPr>
          <a:xfrm>
            <a:off x="2914535" y="560473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Elipse 182">
            <a:extLst>
              <a:ext uri="{FF2B5EF4-FFF2-40B4-BE49-F238E27FC236}">
                <a16:creationId xmlns:a16="http://schemas.microsoft.com/office/drawing/2014/main" id="{369B2C96-C235-14AE-FD03-9A8F9987EE22}"/>
              </a:ext>
            </a:extLst>
          </p:cNvPr>
          <p:cNvSpPr/>
          <p:nvPr/>
        </p:nvSpPr>
        <p:spPr>
          <a:xfrm>
            <a:off x="3174687" y="561334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Elipse 183">
            <a:extLst>
              <a:ext uri="{FF2B5EF4-FFF2-40B4-BE49-F238E27FC236}">
                <a16:creationId xmlns:a16="http://schemas.microsoft.com/office/drawing/2014/main" id="{2F37AA89-E153-FD51-BAF1-E5325DA3403C}"/>
              </a:ext>
            </a:extLst>
          </p:cNvPr>
          <p:cNvSpPr/>
          <p:nvPr/>
        </p:nvSpPr>
        <p:spPr>
          <a:xfrm>
            <a:off x="3304763" y="542616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Elipse 184">
            <a:extLst>
              <a:ext uri="{FF2B5EF4-FFF2-40B4-BE49-F238E27FC236}">
                <a16:creationId xmlns:a16="http://schemas.microsoft.com/office/drawing/2014/main" id="{C9F29CFA-53C7-AE17-D03F-8903094F5ECE}"/>
              </a:ext>
            </a:extLst>
          </p:cNvPr>
          <p:cNvSpPr/>
          <p:nvPr/>
        </p:nvSpPr>
        <p:spPr>
          <a:xfrm>
            <a:off x="3434839" y="524955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Elipse 185">
            <a:extLst>
              <a:ext uri="{FF2B5EF4-FFF2-40B4-BE49-F238E27FC236}">
                <a16:creationId xmlns:a16="http://schemas.microsoft.com/office/drawing/2014/main" id="{3063B395-0467-C752-3081-954AD79144A9}"/>
              </a:ext>
            </a:extLst>
          </p:cNvPr>
          <p:cNvSpPr/>
          <p:nvPr/>
        </p:nvSpPr>
        <p:spPr>
          <a:xfrm>
            <a:off x="3564915" y="549702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Elipse 186">
            <a:extLst>
              <a:ext uri="{FF2B5EF4-FFF2-40B4-BE49-F238E27FC236}">
                <a16:creationId xmlns:a16="http://schemas.microsoft.com/office/drawing/2014/main" id="{3789BE7F-4332-8FCD-D7BB-F7A0A9F24F10}"/>
              </a:ext>
            </a:extLst>
          </p:cNvPr>
          <p:cNvSpPr/>
          <p:nvPr/>
        </p:nvSpPr>
        <p:spPr>
          <a:xfrm>
            <a:off x="3694991" y="533358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Elipse 187">
            <a:extLst>
              <a:ext uri="{FF2B5EF4-FFF2-40B4-BE49-F238E27FC236}">
                <a16:creationId xmlns:a16="http://schemas.microsoft.com/office/drawing/2014/main" id="{87DAFDD5-209F-DF45-CD6E-1E2772F0FE05}"/>
              </a:ext>
            </a:extLst>
          </p:cNvPr>
          <p:cNvSpPr/>
          <p:nvPr/>
        </p:nvSpPr>
        <p:spPr>
          <a:xfrm>
            <a:off x="3825067" y="513180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Elipse 188">
            <a:extLst>
              <a:ext uri="{FF2B5EF4-FFF2-40B4-BE49-F238E27FC236}">
                <a16:creationId xmlns:a16="http://schemas.microsoft.com/office/drawing/2014/main" id="{693A343B-672E-D1C2-BE2E-5DCE64F50ACE}"/>
              </a:ext>
            </a:extLst>
          </p:cNvPr>
          <p:cNvSpPr/>
          <p:nvPr/>
        </p:nvSpPr>
        <p:spPr>
          <a:xfrm>
            <a:off x="3955143" y="528051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Elipse 189">
            <a:extLst>
              <a:ext uri="{FF2B5EF4-FFF2-40B4-BE49-F238E27FC236}">
                <a16:creationId xmlns:a16="http://schemas.microsoft.com/office/drawing/2014/main" id="{9BC913BB-F3C1-69FA-4A8E-3BD118730591}"/>
              </a:ext>
            </a:extLst>
          </p:cNvPr>
          <p:cNvSpPr/>
          <p:nvPr/>
        </p:nvSpPr>
        <p:spPr>
          <a:xfrm>
            <a:off x="4085219" y="497188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Elipse 190">
            <a:extLst>
              <a:ext uri="{FF2B5EF4-FFF2-40B4-BE49-F238E27FC236}">
                <a16:creationId xmlns:a16="http://schemas.microsoft.com/office/drawing/2014/main" id="{2B5DDD5A-7FE5-7095-EE85-09008D4191EC}"/>
              </a:ext>
            </a:extLst>
          </p:cNvPr>
          <p:cNvSpPr/>
          <p:nvPr/>
        </p:nvSpPr>
        <p:spPr>
          <a:xfrm>
            <a:off x="4215295" y="512428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Elipse 191">
            <a:extLst>
              <a:ext uri="{FF2B5EF4-FFF2-40B4-BE49-F238E27FC236}">
                <a16:creationId xmlns:a16="http://schemas.microsoft.com/office/drawing/2014/main" id="{D8EDEEFD-86BD-21BE-3FE4-EB9737C75178}"/>
              </a:ext>
            </a:extLst>
          </p:cNvPr>
          <p:cNvSpPr/>
          <p:nvPr/>
        </p:nvSpPr>
        <p:spPr>
          <a:xfrm>
            <a:off x="4345371" y="500731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Elipse 192">
            <a:extLst>
              <a:ext uri="{FF2B5EF4-FFF2-40B4-BE49-F238E27FC236}">
                <a16:creationId xmlns:a16="http://schemas.microsoft.com/office/drawing/2014/main" id="{498FE4AE-946C-AD6B-B27D-7F4E08F61B54}"/>
              </a:ext>
            </a:extLst>
          </p:cNvPr>
          <p:cNvSpPr/>
          <p:nvPr/>
        </p:nvSpPr>
        <p:spPr>
          <a:xfrm>
            <a:off x="7207043" y="580652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Elipse 193">
            <a:extLst>
              <a:ext uri="{FF2B5EF4-FFF2-40B4-BE49-F238E27FC236}">
                <a16:creationId xmlns:a16="http://schemas.microsoft.com/office/drawing/2014/main" id="{9E1816F2-803D-AEA7-FCB9-2B3760708FE5}"/>
              </a:ext>
            </a:extLst>
          </p:cNvPr>
          <p:cNvSpPr/>
          <p:nvPr/>
        </p:nvSpPr>
        <p:spPr>
          <a:xfrm>
            <a:off x="7337119" y="548491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Elipse 194">
            <a:extLst>
              <a:ext uri="{FF2B5EF4-FFF2-40B4-BE49-F238E27FC236}">
                <a16:creationId xmlns:a16="http://schemas.microsoft.com/office/drawing/2014/main" id="{847602C7-BE1C-74D3-8FC1-0E7D80666EA6}"/>
              </a:ext>
            </a:extLst>
          </p:cNvPr>
          <p:cNvSpPr/>
          <p:nvPr/>
        </p:nvSpPr>
        <p:spPr>
          <a:xfrm>
            <a:off x="7467195" y="575641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Elipse 195">
            <a:extLst>
              <a:ext uri="{FF2B5EF4-FFF2-40B4-BE49-F238E27FC236}">
                <a16:creationId xmlns:a16="http://schemas.microsoft.com/office/drawing/2014/main" id="{F74F6B23-15C3-AE12-E9CB-A78551077EFD}"/>
              </a:ext>
            </a:extLst>
          </p:cNvPr>
          <p:cNvSpPr/>
          <p:nvPr/>
        </p:nvSpPr>
        <p:spPr>
          <a:xfrm>
            <a:off x="7076967" y="565703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Elipse 196">
            <a:extLst>
              <a:ext uri="{FF2B5EF4-FFF2-40B4-BE49-F238E27FC236}">
                <a16:creationId xmlns:a16="http://schemas.microsoft.com/office/drawing/2014/main" id="{3BA882B7-159F-86B9-3696-F033BD615653}"/>
              </a:ext>
            </a:extLst>
          </p:cNvPr>
          <p:cNvSpPr/>
          <p:nvPr/>
        </p:nvSpPr>
        <p:spPr>
          <a:xfrm>
            <a:off x="7597271" y="5831172"/>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Elipse 197">
            <a:extLst>
              <a:ext uri="{FF2B5EF4-FFF2-40B4-BE49-F238E27FC236}">
                <a16:creationId xmlns:a16="http://schemas.microsoft.com/office/drawing/2014/main" id="{0F06063C-A2F5-AC3B-2F6C-58D991652E13}"/>
              </a:ext>
            </a:extLst>
          </p:cNvPr>
          <p:cNvSpPr/>
          <p:nvPr/>
        </p:nvSpPr>
        <p:spPr>
          <a:xfrm>
            <a:off x="7727347" y="562983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Elipse 198">
            <a:extLst>
              <a:ext uri="{FF2B5EF4-FFF2-40B4-BE49-F238E27FC236}">
                <a16:creationId xmlns:a16="http://schemas.microsoft.com/office/drawing/2014/main" id="{B206F6E6-F4A7-EA52-24F0-BDBFF9E0CDD9}"/>
              </a:ext>
            </a:extLst>
          </p:cNvPr>
          <p:cNvSpPr/>
          <p:nvPr/>
        </p:nvSpPr>
        <p:spPr>
          <a:xfrm>
            <a:off x="7987499" y="5526299"/>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Elipse 199">
            <a:extLst>
              <a:ext uri="{FF2B5EF4-FFF2-40B4-BE49-F238E27FC236}">
                <a16:creationId xmlns:a16="http://schemas.microsoft.com/office/drawing/2014/main" id="{584CDC2A-01DA-B030-F068-1C176418C9FC}"/>
              </a:ext>
            </a:extLst>
          </p:cNvPr>
          <p:cNvSpPr/>
          <p:nvPr/>
        </p:nvSpPr>
        <p:spPr>
          <a:xfrm>
            <a:off x="8247651" y="571412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Elipse 200">
            <a:extLst>
              <a:ext uri="{FF2B5EF4-FFF2-40B4-BE49-F238E27FC236}">
                <a16:creationId xmlns:a16="http://schemas.microsoft.com/office/drawing/2014/main" id="{ED3825C6-AAEB-D810-EA53-47BAF4E45EC6}"/>
              </a:ext>
            </a:extLst>
          </p:cNvPr>
          <p:cNvSpPr/>
          <p:nvPr/>
        </p:nvSpPr>
        <p:spPr>
          <a:xfrm>
            <a:off x="7857423" y="553235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Elipse 201">
            <a:extLst>
              <a:ext uri="{FF2B5EF4-FFF2-40B4-BE49-F238E27FC236}">
                <a16:creationId xmlns:a16="http://schemas.microsoft.com/office/drawing/2014/main" id="{078EE62D-715C-09ED-6C13-9E711B196FBA}"/>
              </a:ext>
            </a:extLst>
          </p:cNvPr>
          <p:cNvSpPr/>
          <p:nvPr/>
        </p:nvSpPr>
        <p:spPr>
          <a:xfrm>
            <a:off x="8117575" y="573566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Elipse 202">
            <a:extLst>
              <a:ext uri="{FF2B5EF4-FFF2-40B4-BE49-F238E27FC236}">
                <a16:creationId xmlns:a16="http://schemas.microsoft.com/office/drawing/2014/main" id="{A3335476-80CA-7FE3-14D4-FA2450F04B6F}"/>
              </a:ext>
            </a:extLst>
          </p:cNvPr>
          <p:cNvSpPr/>
          <p:nvPr/>
        </p:nvSpPr>
        <p:spPr>
          <a:xfrm>
            <a:off x="8377727" y="5798296"/>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Elipse 203">
            <a:extLst>
              <a:ext uri="{FF2B5EF4-FFF2-40B4-BE49-F238E27FC236}">
                <a16:creationId xmlns:a16="http://schemas.microsoft.com/office/drawing/2014/main" id="{D2F75420-D4A7-2C04-1EE8-242D2B50E175}"/>
              </a:ext>
            </a:extLst>
          </p:cNvPr>
          <p:cNvSpPr/>
          <p:nvPr/>
        </p:nvSpPr>
        <p:spPr>
          <a:xfrm>
            <a:off x="8507803" y="554213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Elipse 204">
            <a:extLst>
              <a:ext uri="{FF2B5EF4-FFF2-40B4-BE49-F238E27FC236}">
                <a16:creationId xmlns:a16="http://schemas.microsoft.com/office/drawing/2014/main" id="{5FA837AF-BD7E-8428-FEB9-19241C8C43F0}"/>
              </a:ext>
            </a:extLst>
          </p:cNvPr>
          <p:cNvSpPr/>
          <p:nvPr/>
        </p:nvSpPr>
        <p:spPr>
          <a:xfrm>
            <a:off x="8637879" y="5663545"/>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Elipse 205">
            <a:extLst>
              <a:ext uri="{FF2B5EF4-FFF2-40B4-BE49-F238E27FC236}">
                <a16:creationId xmlns:a16="http://schemas.microsoft.com/office/drawing/2014/main" id="{443EA035-2C24-A891-D946-D00B91042480}"/>
              </a:ext>
            </a:extLst>
          </p:cNvPr>
          <p:cNvSpPr/>
          <p:nvPr/>
        </p:nvSpPr>
        <p:spPr>
          <a:xfrm>
            <a:off x="8767955" y="546798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Elipse 206">
            <a:extLst>
              <a:ext uri="{FF2B5EF4-FFF2-40B4-BE49-F238E27FC236}">
                <a16:creationId xmlns:a16="http://schemas.microsoft.com/office/drawing/2014/main" id="{FEB7CFF0-7B69-5ACB-A464-8BA0F9FE19BC}"/>
              </a:ext>
            </a:extLst>
          </p:cNvPr>
          <p:cNvSpPr/>
          <p:nvPr/>
        </p:nvSpPr>
        <p:spPr>
          <a:xfrm>
            <a:off x="8898016" y="562038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Elipse 207">
            <a:extLst>
              <a:ext uri="{FF2B5EF4-FFF2-40B4-BE49-F238E27FC236}">
                <a16:creationId xmlns:a16="http://schemas.microsoft.com/office/drawing/2014/main" id="{4B01ED26-1EE4-654F-F637-05DA714F727B}"/>
              </a:ext>
            </a:extLst>
          </p:cNvPr>
          <p:cNvSpPr/>
          <p:nvPr/>
        </p:nvSpPr>
        <p:spPr>
          <a:xfrm>
            <a:off x="4475447" y="506833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Elipse 208">
            <a:extLst>
              <a:ext uri="{FF2B5EF4-FFF2-40B4-BE49-F238E27FC236}">
                <a16:creationId xmlns:a16="http://schemas.microsoft.com/office/drawing/2014/main" id="{9BF4AEFB-9540-FF4A-8525-E64C16032B42}"/>
              </a:ext>
            </a:extLst>
          </p:cNvPr>
          <p:cNvSpPr/>
          <p:nvPr/>
        </p:nvSpPr>
        <p:spPr>
          <a:xfrm>
            <a:off x="4605523" y="522073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Elipse 209">
            <a:extLst>
              <a:ext uri="{FF2B5EF4-FFF2-40B4-BE49-F238E27FC236}">
                <a16:creationId xmlns:a16="http://schemas.microsoft.com/office/drawing/2014/main" id="{179BFCA8-FC6C-6B5C-AADB-174DB59F6E90}"/>
              </a:ext>
            </a:extLst>
          </p:cNvPr>
          <p:cNvSpPr/>
          <p:nvPr/>
        </p:nvSpPr>
        <p:spPr>
          <a:xfrm>
            <a:off x="4735599" y="505142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Elipse 210">
            <a:extLst>
              <a:ext uri="{FF2B5EF4-FFF2-40B4-BE49-F238E27FC236}">
                <a16:creationId xmlns:a16="http://schemas.microsoft.com/office/drawing/2014/main" id="{A50DF9AB-3155-3F66-C063-B6BC83A1F85E}"/>
              </a:ext>
            </a:extLst>
          </p:cNvPr>
          <p:cNvSpPr/>
          <p:nvPr/>
        </p:nvSpPr>
        <p:spPr>
          <a:xfrm>
            <a:off x="4865675" y="537313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Elipse 211">
            <a:extLst>
              <a:ext uri="{FF2B5EF4-FFF2-40B4-BE49-F238E27FC236}">
                <a16:creationId xmlns:a16="http://schemas.microsoft.com/office/drawing/2014/main" id="{998558DD-6C39-FC54-B3F3-0E98D440D1BE}"/>
              </a:ext>
            </a:extLst>
          </p:cNvPr>
          <p:cNvSpPr/>
          <p:nvPr/>
        </p:nvSpPr>
        <p:spPr>
          <a:xfrm>
            <a:off x="4995751" y="527420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Elipse 212">
            <a:extLst>
              <a:ext uri="{FF2B5EF4-FFF2-40B4-BE49-F238E27FC236}">
                <a16:creationId xmlns:a16="http://schemas.microsoft.com/office/drawing/2014/main" id="{DD46A445-D226-1A9B-10C3-69290CC7B658}"/>
              </a:ext>
            </a:extLst>
          </p:cNvPr>
          <p:cNvSpPr/>
          <p:nvPr/>
        </p:nvSpPr>
        <p:spPr>
          <a:xfrm>
            <a:off x="5125827" y="548588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Elipse 213">
            <a:extLst>
              <a:ext uri="{FF2B5EF4-FFF2-40B4-BE49-F238E27FC236}">
                <a16:creationId xmlns:a16="http://schemas.microsoft.com/office/drawing/2014/main" id="{5AF0E5E8-31A2-63BA-AD71-9FEC47222441}"/>
              </a:ext>
            </a:extLst>
          </p:cNvPr>
          <p:cNvSpPr/>
          <p:nvPr/>
        </p:nvSpPr>
        <p:spPr>
          <a:xfrm>
            <a:off x="5255903" y="5286320"/>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Elipse 214">
            <a:extLst>
              <a:ext uri="{FF2B5EF4-FFF2-40B4-BE49-F238E27FC236}">
                <a16:creationId xmlns:a16="http://schemas.microsoft.com/office/drawing/2014/main" id="{82958524-D76E-7E5E-4191-2B1A92AAA72E}"/>
              </a:ext>
            </a:extLst>
          </p:cNvPr>
          <p:cNvSpPr/>
          <p:nvPr/>
        </p:nvSpPr>
        <p:spPr>
          <a:xfrm>
            <a:off x="5385979" y="547773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Elipse 215">
            <a:extLst>
              <a:ext uri="{FF2B5EF4-FFF2-40B4-BE49-F238E27FC236}">
                <a16:creationId xmlns:a16="http://schemas.microsoft.com/office/drawing/2014/main" id="{F5EB6A6E-07F7-DD91-25D9-9CDFFFD47502}"/>
              </a:ext>
            </a:extLst>
          </p:cNvPr>
          <p:cNvSpPr/>
          <p:nvPr/>
        </p:nvSpPr>
        <p:spPr>
          <a:xfrm>
            <a:off x="5646131" y="537817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Elipse 216">
            <a:extLst>
              <a:ext uri="{FF2B5EF4-FFF2-40B4-BE49-F238E27FC236}">
                <a16:creationId xmlns:a16="http://schemas.microsoft.com/office/drawing/2014/main" id="{031FE7C5-9F8A-6A54-D83F-A79BE13C30F9}"/>
              </a:ext>
            </a:extLst>
          </p:cNvPr>
          <p:cNvSpPr/>
          <p:nvPr/>
        </p:nvSpPr>
        <p:spPr>
          <a:xfrm>
            <a:off x="5516055" y="561619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Elipse 217">
            <a:extLst>
              <a:ext uri="{FF2B5EF4-FFF2-40B4-BE49-F238E27FC236}">
                <a16:creationId xmlns:a16="http://schemas.microsoft.com/office/drawing/2014/main" id="{ECF1E26D-B12E-64A5-F525-9916C40BD2AF}"/>
              </a:ext>
            </a:extLst>
          </p:cNvPr>
          <p:cNvSpPr/>
          <p:nvPr/>
        </p:nvSpPr>
        <p:spPr>
          <a:xfrm>
            <a:off x="5776207" y="569473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Elipse 218">
            <a:extLst>
              <a:ext uri="{FF2B5EF4-FFF2-40B4-BE49-F238E27FC236}">
                <a16:creationId xmlns:a16="http://schemas.microsoft.com/office/drawing/2014/main" id="{14197FEA-BB49-4F32-B742-ABBFD75347CE}"/>
              </a:ext>
            </a:extLst>
          </p:cNvPr>
          <p:cNvSpPr/>
          <p:nvPr/>
        </p:nvSpPr>
        <p:spPr>
          <a:xfrm>
            <a:off x="5906283" y="535954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Elipse 219">
            <a:extLst>
              <a:ext uri="{FF2B5EF4-FFF2-40B4-BE49-F238E27FC236}">
                <a16:creationId xmlns:a16="http://schemas.microsoft.com/office/drawing/2014/main" id="{95AF8351-D0D3-7922-A7B7-4FCDDFCA7ECF}"/>
              </a:ext>
            </a:extLst>
          </p:cNvPr>
          <p:cNvSpPr/>
          <p:nvPr/>
        </p:nvSpPr>
        <p:spPr>
          <a:xfrm>
            <a:off x="6036359" y="555861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Elipse 220">
            <a:extLst>
              <a:ext uri="{FF2B5EF4-FFF2-40B4-BE49-F238E27FC236}">
                <a16:creationId xmlns:a16="http://schemas.microsoft.com/office/drawing/2014/main" id="{5C04C869-459A-B282-7907-ECFD9C95569C}"/>
              </a:ext>
            </a:extLst>
          </p:cNvPr>
          <p:cNvSpPr/>
          <p:nvPr/>
        </p:nvSpPr>
        <p:spPr>
          <a:xfrm>
            <a:off x="6166435" y="568705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Elipse 221">
            <a:extLst>
              <a:ext uri="{FF2B5EF4-FFF2-40B4-BE49-F238E27FC236}">
                <a16:creationId xmlns:a16="http://schemas.microsoft.com/office/drawing/2014/main" id="{281A2497-553D-8F39-82DB-2AAA11926C4C}"/>
              </a:ext>
            </a:extLst>
          </p:cNvPr>
          <p:cNvSpPr/>
          <p:nvPr/>
        </p:nvSpPr>
        <p:spPr>
          <a:xfrm>
            <a:off x="6296511" y="5492811"/>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Elipse 222">
            <a:extLst>
              <a:ext uri="{FF2B5EF4-FFF2-40B4-BE49-F238E27FC236}">
                <a16:creationId xmlns:a16="http://schemas.microsoft.com/office/drawing/2014/main" id="{C9845B2C-0A73-6E96-383E-AC4076AD58B0}"/>
              </a:ext>
            </a:extLst>
          </p:cNvPr>
          <p:cNvSpPr/>
          <p:nvPr/>
        </p:nvSpPr>
        <p:spPr>
          <a:xfrm>
            <a:off x="6426587" y="5722484"/>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Elipse 223">
            <a:extLst>
              <a:ext uri="{FF2B5EF4-FFF2-40B4-BE49-F238E27FC236}">
                <a16:creationId xmlns:a16="http://schemas.microsoft.com/office/drawing/2014/main" id="{627719F5-153B-1DE9-6EF6-2846A7A7E291}"/>
              </a:ext>
            </a:extLst>
          </p:cNvPr>
          <p:cNvSpPr/>
          <p:nvPr/>
        </p:nvSpPr>
        <p:spPr>
          <a:xfrm>
            <a:off x="6556663" y="5659307"/>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Elipse 224">
            <a:extLst>
              <a:ext uri="{FF2B5EF4-FFF2-40B4-BE49-F238E27FC236}">
                <a16:creationId xmlns:a16="http://schemas.microsoft.com/office/drawing/2014/main" id="{3D073BBB-DEF2-D8BD-91D0-42ECCF2DAAC7}"/>
              </a:ext>
            </a:extLst>
          </p:cNvPr>
          <p:cNvSpPr/>
          <p:nvPr/>
        </p:nvSpPr>
        <p:spPr>
          <a:xfrm>
            <a:off x="6686739" y="580693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Elipse 225">
            <a:extLst>
              <a:ext uri="{FF2B5EF4-FFF2-40B4-BE49-F238E27FC236}">
                <a16:creationId xmlns:a16="http://schemas.microsoft.com/office/drawing/2014/main" id="{D154EED0-7184-3327-A78E-A6A570A52F30}"/>
              </a:ext>
            </a:extLst>
          </p:cNvPr>
          <p:cNvSpPr/>
          <p:nvPr/>
        </p:nvSpPr>
        <p:spPr>
          <a:xfrm>
            <a:off x="6816815" y="5654553"/>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Elipse 226">
            <a:extLst>
              <a:ext uri="{FF2B5EF4-FFF2-40B4-BE49-F238E27FC236}">
                <a16:creationId xmlns:a16="http://schemas.microsoft.com/office/drawing/2014/main" id="{D5AF7DB4-C3AA-A9F8-FB38-A26C3BBB95BB}"/>
              </a:ext>
            </a:extLst>
          </p:cNvPr>
          <p:cNvSpPr/>
          <p:nvPr/>
        </p:nvSpPr>
        <p:spPr>
          <a:xfrm>
            <a:off x="6946891" y="5826298"/>
            <a:ext cx="70861" cy="70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tângulo 227">
            <a:extLst>
              <a:ext uri="{FF2B5EF4-FFF2-40B4-BE49-F238E27FC236}">
                <a16:creationId xmlns:a16="http://schemas.microsoft.com/office/drawing/2014/main" id="{F9B769C3-83D7-F0FB-975E-BF8F226F5A60}"/>
              </a:ext>
            </a:extLst>
          </p:cNvPr>
          <p:cNvSpPr/>
          <p:nvPr/>
        </p:nvSpPr>
        <p:spPr>
          <a:xfrm rot="16200000">
            <a:off x="-549071" y="3666567"/>
            <a:ext cx="2713362" cy="460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a:t>
            </a:r>
            <a:r>
              <a:rPr lang="pt-BR" dirty="0"/>
              <a:t> Profile 1</a:t>
            </a:r>
            <a:endParaRPr lang="en-US" dirty="0"/>
          </a:p>
        </p:txBody>
      </p:sp>
      <p:sp>
        <p:nvSpPr>
          <p:cNvPr id="229" name="Retângulo 228">
            <a:extLst>
              <a:ext uri="{FF2B5EF4-FFF2-40B4-BE49-F238E27FC236}">
                <a16:creationId xmlns:a16="http://schemas.microsoft.com/office/drawing/2014/main" id="{36198B05-279D-C652-CE45-D2A7364891A9}"/>
              </a:ext>
            </a:extLst>
          </p:cNvPr>
          <p:cNvSpPr/>
          <p:nvPr/>
        </p:nvSpPr>
        <p:spPr>
          <a:xfrm>
            <a:off x="1363711" y="2162745"/>
            <a:ext cx="1241371"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969FA7"/>
                </a:solidFill>
              </a:rPr>
              <a:t>Sensor 1</a:t>
            </a:r>
            <a:endParaRPr lang="en-US" dirty="0">
              <a:solidFill>
                <a:srgbClr val="969FA7"/>
              </a:solidFill>
            </a:endParaRPr>
          </a:p>
        </p:txBody>
      </p:sp>
      <p:sp>
        <p:nvSpPr>
          <p:cNvPr id="232" name="Retângulo 231">
            <a:extLst>
              <a:ext uri="{FF2B5EF4-FFF2-40B4-BE49-F238E27FC236}">
                <a16:creationId xmlns:a16="http://schemas.microsoft.com/office/drawing/2014/main" id="{C499EB6D-78EB-966D-6DF9-2AA1D43FC406}"/>
              </a:ext>
            </a:extLst>
          </p:cNvPr>
          <p:cNvSpPr/>
          <p:nvPr/>
        </p:nvSpPr>
        <p:spPr>
          <a:xfrm>
            <a:off x="1363711" y="3659364"/>
            <a:ext cx="1241371"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969FA7"/>
                </a:solidFill>
              </a:rPr>
              <a:t>Sensor 2</a:t>
            </a:r>
            <a:endParaRPr lang="en-US" dirty="0">
              <a:solidFill>
                <a:srgbClr val="969FA7"/>
              </a:solidFill>
            </a:endParaRPr>
          </a:p>
        </p:txBody>
      </p:sp>
      <p:sp>
        <p:nvSpPr>
          <p:cNvPr id="233" name="Retângulo 232">
            <a:extLst>
              <a:ext uri="{FF2B5EF4-FFF2-40B4-BE49-F238E27FC236}">
                <a16:creationId xmlns:a16="http://schemas.microsoft.com/office/drawing/2014/main" id="{B8BF64AD-0ACA-D5C8-7BF6-28187803F6DE}"/>
              </a:ext>
            </a:extLst>
          </p:cNvPr>
          <p:cNvSpPr/>
          <p:nvPr/>
        </p:nvSpPr>
        <p:spPr>
          <a:xfrm>
            <a:off x="1363711" y="5269799"/>
            <a:ext cx="1241371"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969FA7"/>
                </a:solidFill>
              </a:rPr>
              <a:t>Sensor 5</a:t>
            </a:r>
            <a:endParaRPr lang="en-US" dirty="0">
              <a:solidFill>
                <a:srgbClr val="969FA7"/>
              </a:solidFill>
            </a:endParaRPr>
          </a:p>
        </p:txBody>
      </p:sp>
      <p:sp>
        <p:nvSpPr>
          <p:cNvPr id="234" name="Retângulo 233">
            <a:extLst>
              <a:ext uri="{FF2B5EF4-FFF2-40B4-BE49-F238E27FC236}">
                <a16:creationId xmlns:a16="http://schemas.microsoft.com/office/drawing/2014/main" id="{23C5ED2D-5066-8B66-AD4C-2104CEB8D243}"/>
              </a:ext>
            </a:extLst>
          </p:cNvPr>
          <p:cNvSpPr/>
          <p:nvPr/>
        </p:nvSpPr>
        <p:spPr>
          <a:xfrm>
            <a:off x="1363711" y="4374009"/>
            <a:ext cx="1241371"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969FA7"/>
                </a:solidFill>
              </a:rPr>
              <a:t>...</a:t>
            </a:r>
            <a:endParaRPr lang="en-US" dirty="0">
              <a:solidFill>
                <a:srgbClr val="969FA7"/>
              </a:solidFill>
            </a:endParaRPr>
          </a:p>
        </p:txBody>
      </p:sp>
      <p:sp>
        <p:nvSpPr>
          <p:cNvPr id="79" name="Retângulo 78">
            <a:extLst>
              <a:ext uri="{FF2B5EF4-FFF2-40B4-BE49-F238E27FC236}">
                <a16:creationId xmlns:a16="http://schemas.microsoft.com/office/drawing/2014/main" id="{16ECB3A4-CE92-88D8-0E16-79A51C67E368}"/>
              </a:ext>
            </a:extLst>
          </p:cNvPr>
          <p:cNvSpPr/>
          <p:nvPr/>
        </p:nvSpPr>
        <p:spPr>
          <a:xfrm>
            <a:off x="8968877" y="3627645"/>
            <a:ext cx="2584675"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465359"/>
                </a:solidFill>
              </a:rPr>
              <a:t>1,000</a:t>
            </a:r>
          </a:p>
          <a:p>
            <a:pPr algn="ctr"/>
            <a:r>
              <a:rPr lang="en-US" b="1" dirty="0">
                <a:solidFill>
                  <a:srgbClr val="465359"/>
                </a:solidFill>
              </a:rPr>
              <a:t>Profiles Generated</a:t>
            </a:r>
          </a:p>
        </p:txBody>
      </p:sp>
      <p:grpSp>
        <p:nvGrpSpPr>
          <p:cNvPr id="86" name="Agrupar 85">
            <a:extLst>
              <a:ext uri="{FF2B5EF4-FFF2-40B4-BE49-F238E27FC236}">
                <a16:creationId xmlns:a16="http://schemas.microsoft.com/office/drawing/2014/main" id="{581DA0D4-9DE0-7F30-3554-A67ECE8F7447}"/>
              </a:ext>
            </a:extLst>
          </p:cNvPr>
          <p:cNvGrpSpPr/>
          <p:nvPr/>
        </p:nvGrpSpPr>
        <p:grpSpPr>
          <a:xfrm>
            <a:off x="9685958" y="4373342"/>
            <a:ext cx="1150512" cy="747560"/>
            <a:chOff x="9756759" y="4373342"/>
            <a:chExt cx="1150512" cy="747560"/>
          </a:xfrm>
        </p:grpSpPr>
        <p:pic>
          <p:nvPicPr>
            <p:cNvPr id="82" name="Imagem 81">
              <a:extLst>
                <a:ext uri="{FF2B5EF4-FFF2-40B4-BE49-F238E27FC236}">
                  <a16:creationId xmlns:a16="http://schemas.microsoft.com/office/drawing/2014/main" id="{B66865BF-B020-E18A-F02E-2151C9A6EA37}"/>
                </a:ext>
              </a:extLst>
            </p:cNvPr>
            <p:cNvPicPr>
              <a:picLocks noChangeAspect="1"/>
            </p:cNvPicPr>
            <p:nvPr/>
          </p:nvPicPr>
          <p:blipFill>
            <a:blip r:embed="rId2"/>
            <a:stretch>
              <a:fillRect/>
            </a:stretch>
          </p:blipFill>
          <p:spPr>
            <a:xfrm>
              <a:off x="9756759" y="4373342"/>
              <a:ext cx="602693" cy="558314"/>
            </a:xfrm>
            <a:prstGeom prst="rect">
              <a:avLst/>
            </a:prstGeom>
          </p:spPr>
        </p:pic>
        <p:pic>
          <p:nvPicPr>
            <p:cNvPr id="84" name="Imagem 83">
              <a:extLst>
                <a:ext uri="{FF2B5EF4-FFF2-40B4-BE49-F238E27FC236}">
                  <a16:creationId xmlns:a16="http://schemas.microsoft.com/office/drawing/2014/main" id="{CBD33852-C46E-3359-8765-7F3E3D9735C5}"/>
                </a:ext>
              </a:extLst>
            </p:cNvPr>
            <p:cNvPicPr>
              <a:picLocks noChangeAspect="1"/>
            </p:cNvPicPr>
            <p:nvPr/>
          </p:nvPicPr>
          <p:blipFill>
            <a:blip r:embed="rId2"/>
            <a:stretch>
              <a:fillRect/>
            </a:stretch>
          </p:blipFill>
          <p:spPr>
            <a:xfrm>
              <a:off x="10006856" y="4471027"/>
              <a:ext cx="602693" cy="558314"/>
            </a:xfrm>
            <a:prstGeom prst="rect">
              <a:avLst/>
            </a:prstGeom>
          </p:spPr>
        </p:pic>
        <p:pic>
          <p:nvPicPr>
            <p:cNvPr id="85" name="Imagem 84">
              <a:extLst>
                <a:ext uri="{FF2B5EF4-FFF2-40B4-BE49-F238E27FC236}">
                  <a16:creationId xmlns:a16="http://schemas.microsoft.com/office/drawing/2014/main" id="{2FE36A85-A1DB-27D8-E881-3A7B938A4140}"/>
                </a:ext>
              </a:extLst>
            </p:cNvPr>
            <p:cNvPicPr>
              <a:picLocks noChangeAspect="1"/>
            </p:cNvPicPr>
            <p:nvPr/>
          </p:nvPicPr>
          <p:blipFill>
            <a:blip r:embed="rId2"/>
            <a:stretch>
              <a:fillRect/>
            </a:stretch>
          </p:blipFill>
          <p:spPr>
            <a:xfrm>
              <a:off x="10304578" y="4562588"/>
              <a:ext cx="602693" cy="558314"/>
            </a:xfrm>
            <a:prstGeom prst="rect">
              <a:avLst/>
            </a:prstGeom>
          </p:spPr>
        </p:pic>
      </p:grpSp>
      <p:grpSp>
        <p:nvGrpSpPr>
          <p:cNvPr id="13" name="Agrupar 12">
            <a:extLst>
              <a:ext uri="{FF2B5EF4-FFF2-40B4-BE49-F238E27FC236}">
                <a16:creationId xmlns:a16="http://schemas.microsoft.com/office/drawing/2014/main" id="{71F6A972-FA89-3AC2-58FE-22C9E515086E}"/>
              </a:ext>
            </a:extLst>
          </p:cNvPr>
          <p:cNvGrpSpPr/>
          <p:nvPr/>
        </p:nvGrpSpPr>
        <p:grpSpPr>
          <a:xfrm>
            <a:off x="4318255" y="3161035"/>
            <a:ext cx="5551896" cy="1811498"/>
            <a:chOff x="4318255" y="3161035"/>
            <a:chExt cx="5551896" cy="1811498"/>
          </a:xfrm>
        </p:grpSpPr>
        <p:pic>
          <p:nvPicPr>
            <p:cNvPr id="10" name="Imagem 9">
              <a:extLst>
                <a:ext uri="{FF2B5EF4-FFF2-40B4-BE49-F238E27FC236}">
                  <a16:creationId xmlns:a16="http://schemas.microsoft.com/office/drawing/2014/main" id="{50DC99D8-B36D-CB47-FA90-5AD6CA452786}"/>
                </a:ext>
              </a:extLst>
            </p:cNvPr>
            <p:cNvPicPr>
              <a:picLocks noChangeAspect="1"/>
            </p:cNvPicPr>
            <p:nvPr/>
          </p:nvPicPr>
          <p:blipFill>
            <a:blip r:embed="rId3"/>
            <a:stretch>
              <a:fillRect/>
            </a:stretch>
          </p:blipFill>
          <p:spPr>
            <a:xfrm>
              <a:off x="4318255" y="3161035"/>
              <a:ext cx="5551896" cy="1345914"/>
            </a:xfrm>
            <a:prstGeom prst="rect">
              <a:avLst/>
            </a:prstGeom>
          </p:spPr>
        </p:pic>
        <p:sp>
          <p:nvSpPr>
            <p:cNvPr id="12" name="Retângulo 11">
              <a:extLst>
                <a:ext uri="{FF2B5EF4-FFF2-40B4-BE49-F238E27FC236}">
                  <a16:creationId xmlns:a16="http://schemas.microsoft.com/office/drawing/2014/main" id="{A9008524-6949-2C0E-AB58-FC255873F9F8}"/>
                </a:ext>
              </a:extLst>
            </p:cNvPr>
            <p:cNvSpPr/>
            <p:nvPr/>
          </p:nvSpPr>
          <p:spPr>
            <a:xfrm>
              <a:off x="5583421" y="4553433"/>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65359"/>
                  </a:solidFill>
                </a:rPr>
                <a:t>Ranges of the Sensors</a:t>
              </a:r>
            </a:p>
          </p:txBody>
        </p:sp>
      </p:grpSp>
    </p:spTree>
    <p:extLst>
      <p:ext uri="{BB962C8B-B14F-4D97-AF65-F5344CB8AC3E}">
        <p14:creationId xmlns:p14="http://schemas.microsoft.com/office/powerpoint/2010/main" val="21694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2" nodeType="clickEffect">
                                  <p:stCondLst>
                                    <p:cond delay="0"/>
                                  </p:stCondLst>
                                  <p:childTnLst>
                                    <p:set>
                                      <p:cBhvr>
                                        <p:cTn id="104" dur="1" fill="hold">
                                          <p:stCondLst>
                                            <p:cond delay="0"/>
                                          </p:stCondLst>
                                        </p:cTn>
                                        <p:tgtEl>
                                          <p:spTgt spid="23"/>
                                        </p:tgtEl>
                                        <p:attrNameLst>
                                          <p:attrName>style.visibility</p:attrName>
                                        </p:attrNameLst>
                                      </p:cBhvr>
                                      <p:to>
                                        <p:strVal val="hidden"/>
                                      </p:to>
                                    </p:set>
                                  </p:childTnLst>
                                </p:cTn>
                              </p:par>
                              <p:par>
                                <p:cTn id="105" presetID="1" presetClass="exit" presetSubtype="0" fill="hold" grpId="2" nodeType="withEffect">
                                  <p:stCondLst>
                                    <p:cond delay="0"/>
                                  </p:stCondLst>
                                  <p:childTnLst>
                                    <p:set>
                                      <p:cBhvr>
                                        <p:cTn id="106" dur="1" fill="hold">
                                          <p:stCondLst>
                                            <p:cond delay="0"/>
                                          </p:stCondLst>
                                        </p:cTn>
                                        <p:tgtEl>
                                          <p:spTgt spid="3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par>
                                <p:cTn id="114" presetID="1" presetClass="entr" presetSubtype="0" fill="hold" grpId="1"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4"/>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5"/>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8"/>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1"/>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6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64"/>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65"/>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8"/>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69"/>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70"/>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71"/>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2"/>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7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5"/>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13"/>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22"/>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21"/>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20"/>
                                        </p:tgtEl>
                                        <p:attrNameLst>
                                          <p:attrName>style.visibility</p:attrName>
                                        </p:attrNameLst>
                                      </p:cBhvr>
                                      <p:to>
                                        <p:strVal val="hidden"/>
                                      </p:to>
                                    </p:set>
                                  </p:childTnLst>
                                </p:cTn>
                              </p:par>
                              <p:par>
                                <p:cTn id="172" presetID="1" presetClass="exit" presetSubtype="0" fill="hold" grpId="3" nodeType="withEffect">
                                  <p:stCondLst>
                                    <p:cond delay="0"/>
                                  </p:stCondLst>
                                  <p:childTnLst>
                                    <p:set>
                                      <p:cBhvr>
                                        <p:cTn id="173" dur="1" fill="hold">
                                          <p:stCondLst>
                                            <p:cond delay="0"/>
                                          </p:stCondLst>
                                        </p:cTn>
                                        <p:tgtEl>
                                          <p:spTgt spid="23"/>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35"/>
                                        </p:tgtEl>
                                        <p:attrNameLst>
                                          <p:attrName>style.visibility</p:attrName>
                                        </p:attrNameLst>
                                      </p:cBhvr>
                                      <p:to>
                                        <p:strVal val="hidden"/>
                                      </p:to>
                                    </p:set>
                                  </p:childTnLst>
                                </p:cTn>
                              </p:par>
                              <p:par>
                                <p:cTn id="176" presetID="1" presetClass="exit" presetSubtype="0" fill="hold" grpId="3" nodeType="withEffect">
                                  <p:stCondLst>
                                    <p:cond delay="0"/>
                                  </p:stCondLst>
                                  <p:childTnLst>
                                    <p:set>
                                      <p:cBhvr>
                                        <p:cTn id="177" dur="1" fill="hold">
                                          <p:stCondLst>
                                            <p:cond delay="0"/>
                                          </p:stCondLst>
                                        </p:cTn>
                                        <p:tgtEl>
                                          <p:spTgt spid="36"/>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53"/>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126"/>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127"/>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128"/>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129"/>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130"/>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31"/>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32"/>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33"/>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134"/>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3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36"/>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37"/>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38"/>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39"/>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140"/>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141"/>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14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143"/>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144"/>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145"/>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46"/>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47"/>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148"/>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49"/>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5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51"/>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52"/>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153"/>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154"/>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55"/>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56"/>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57"/>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158"/>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59"/>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160"/>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161"/>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162"/>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63"/>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64"/>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165"/>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166"/>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67"/>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168"/>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169"/>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71"/>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72"/>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73"/>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74"/>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75"/>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176"/>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nodeType="clickEffect">
                                  <p:stCondLst>
                                    <p:cond delay="0"/>
                                  </p:stCondLst>
                                  <p:childTnLst>
                                    <p:set>
                                      <p:cBhvr>
                                        <p:cTn id="287" dur="1" fill="hold">
                                          <p:stCondLst>
                                            <p:cond delay="0"/>
                                          </p:stCondLst>
                                        </p:cTn>
                                        <p:tgtEl>
                                          <p:spTgt spid="177"/>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78"/>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79"/>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80"/>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81"/>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82"/>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83"/>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84"/>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85"/>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86"/>
                                        </p:tgtEl>
                                        <p:attrNameLst>
                                          <p:attrName>style.visibility</p:attrName>
                                        </p:attrNameLst>
                                      </p:cBhvr>
                                      <p:to>
                                        <p:strVal val="visible"/>
                                      </p:to>
                                    </p:set>
                                  </p:childTnLst>
                                </p:cTn>
                              </p:par>
                              <p:par>
                                <p:cTn id="306" presetID="1" presetClass="entr" presetSubtype="0" fill="hold" grpId="0" nodeType="withEffect">
                                  <p:stCondLst>
                                    <p:cond delay="0"/>
                                  </p:stCondLst>
                                  <p:childTnLst>
                                    <p:set>
                                      <p:cBhvr>
                                        <p:cTn id="307" dur="1" fill="hold">
                                          <p:stCondLst>
                                            <p:cond delay="0"/>
                                          </p:stCondLst>
                                        </p:cTn>
                                        <p:tgtEl>
                                          <p:spTgt spid="187"/>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188"/>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89"/>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90"/>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91"/>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92"/>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93"/>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94"/>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95"/>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96"/>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97"/>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98"/>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99"/>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200"/>
                                        </p:tgtEl>
                                        <p:attrNameLst>
                                          <p:attrName>style.visibility</p:attrName>
                                        </p:attrNameLst>
                                      </p:cBhvr>
                                      <p:to>
                                        <p:strVal val="visible"/>
                                      </p:to>
                                    </p:set>
                                  </p:childTnLst>
                                </p:cTn>
                              </p:par>
                              <p:par>
                                <p:cTn id="334" presetID="1" presetClass="entr" presetSubtype="0" fill="hold" grpId="0" nodeType="withEffect">
                                  <p:stCondLst>
                                    <p:cond delay="0"/>
                                  </p:stCondLst>
                                  <p:childTnLst>
                                    <p:set>
                                      <p:cBhvr>
                                        <p:cTn id="335" dur="1" fill="hold">
                                          <p:stCondLst>
                                            <p:cond delay="0"/>
                                          </p:stCondLst>
                                        </p:cTn>
                                        <p:tgtEl>
                                          <p:spTgt spid="201"/>
                                        </p:tgtEl>
                                        <p:attrNameLst>
                                          <p:attrName>style.visibility</p:attrName>
                                        </p:attrNameLst>
                                      </p:cBhvr>
                                      <p:to>
                                        <p:strVal val="visible"/>
                                      </p:to>
                                    </p:set>
                                  </p:childTnLst>
                                </p:cTn>
                              </p:par>
                              <p:par>
                                <p:cTn id="336" presetID="1" presetClass="entr" presetSubtype="0" fill="hold" grpId="0" nodeType="withEffect">
                                  <p:stCondLst>
                                    <p:cond delay="0"/>
                                  </p:stCondLst>
                                  <p:childTnLst>
                                    <p:set>
                                      <p:cBhvr>
                                        <p:cTn id="337" dur="1" fill="hold">
                                          <p:stCondLst>
                                            <p:cond delay="0"/>
                                          </p:stCondLst>
                                        </p:cTn>
                                        <p:tgtEl>
                                          <p:spTgt spid="202"/>
                                        </p:tgtEl>
                                        <p:attrNameLst>
                                          <p:attrName>style.visibility</p:attrName>
                                        </p:attrNameLst>
                                      </p:cBhvr>
                                      <p:to>
                                        <p:strVal val="visible"/>
                                      </p:to>
                                    </p:set>
                                  </p:childTnLst>
                                </p:cTn>
                              </p:par>
                              <p:par>
                                <p:cTn id="338" presetID="1" presetClass="entr" presetSubtype="0" fill="hold" grpId="0" nodeType="withEffect">
                                  <p:stCondLst>
                                    <p:cond delay="0"/>
                                  </p:stCondLst>
                                  <p:childTnLst>
                                    <p:set>
                                      <p:cBhvr>
                                        <p:cTn id="339" dur="1" fill="hold">
                                          <p:stCondLst>
                                            <p:cond delay="0"/>
                                          </p:stCondLst>
                                        </p:cTn>
                                        <p:tgtEl>
                                          <p:spTgt spid="203"/>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204"/>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205"/>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206"/>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207"/>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208"/>
                                        </p:tgtEl>
                                        <p:attrNameLst>
                                          <p:attrName>style.visibility</p:attrName>
                                        </p:attrNameLst>
                                      </p:cBhvr>
                                      <p:to>
                                        <p:strVal val="visible"/>
                                      </p:to>
                                    </p:set>
                                  </p:childTnLst>
                                </p:cTn>
                              </p:par>
                              <p:par>
                                <p:cTn id="350" presetID="1" presetClass="entr" presetSubtype="0" fill="hold" grpId="0" nodeType="withEffect">
                                  <p:stCondLst>
                                    <p:cond delay="0"/>
                                  </p:stCondLst>
                                  <p:childTnLst>
                                    <p:set>
                                      <p:cBhvr>
                                        <p:cTn id="351" dur="1" fill="hold">
                                          <p:stCondLst>
                                            <p:cond delay="0"/>
                                          </p:stCondLst>
                                        </p:cTn>
                                        <p:tgtEl>
                                          <p:spTgt spid="209"/>
                                        </p:tgtEl>
                                        <p:attrNameLst>
                                          <p:attrName>style.visibility</p:attrName>
                                        </p:attrNameLst>
                                      </p:cBhvr>
                                      <p:to>
                                        <p:strVal val="visible"/>
                                      </p:to>
                                    </p:set>
                                  </p:childTnLst>
                                </p:cTn>
                              </p:par>
                              <p:par>
                                <p:cTn id="352" presetID="1" presetClass="entr" presetSubtype="0" fill="hold" grpId="0" nodeType="withEffect">
                                  <p:stCondLst>
                                    <p:cond delay="0"/>
                                  </p:stCondLst>
                                  <p:childTnLst>
                                    <p:set>
                                      <p:cBhvr>
                                        <p:cTn id="353" dur="1" fill="hold">
                                          <p:stCondLst>
                                            <p:cond delay="0"/>
                                          </p:stCondLst>
                                        </p:cTn>
                                        <p:tgtEl>
                                          <p:spTgt spid="210"/>
                                        </p:tgtEl>
                                        <p:attrNameLst>
                                          <p:attrName>style.visibility</p:attrName>
                                        </p:attrNameLst>
                                      </p:cBhvr>
                                      <p:to>
                                        <p:strVal val="visible"/>
                                      </p:to>
                                    </p:set>
                                  </p:childTnLst>
                                </p:cTn>
                              </p:par>
                              <p:par>
                                <p:cTn id="354" presetID="1" presetClass="entr" presetSubtype="0" fill="hold" grpId="0" nodeType="withEffect">
                                  <p:stCondLst>
                                    <p:cond delay="0"/>
                                  </p:stCondLst>
                                  <p:childTnLst>
                                    <p:set>
                                      <p:cBhvr>
                                        <p:cTn id="355" dur="1" fill="hold">
                                          <p:stCondLst>
                                            <p:cond delay="0"/>
                                          </p:stCondLst>
                                        </p:cTn>
                                        <p:tgtEl>
                                          <p:spTgt spid="211"/>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212"/>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213"/>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214"/>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215"/>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216"/>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217"/>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218"/>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219"/>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220"/>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221"/>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222"/>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223"/>
                                        </p:tgtEl>
                                        <p:attrNameLst>
                                          <p:attrName>style.visibility</p:attrName>
                                        </p:attrNameLst>
                                      </p:cBhvr>
                                      <p:to>
                                        <p:strVal val="visible"/>
                                      </p:to>
                                    </p:set>
                                  </p:childTnLst>
                                </p:cTn>
                              </p:par>
                              <p:par>
                                <p:cTn id="380" presetID="1" presetClass="entr" presetSubtype="0" fill="hold" grpId="0" nodeType="withEffect">
                                  <p:stCondLst>
                                    <p:cond delay="0"/>
                                  </p:stCondLst>
                                  <p:childTnLst>
                                    <p:set>
                                      <p:cBhvr>
                                        <p:cTn id="381" dur="1" fill="hold">
                                          <p:stCondLst>
                                            <p:cond delay="0"/>
                                          </p:stCondLst>
                                        </p:cTn>
                                        <p:tgtEl>
                                          <p:spTgt spid="224"/>
                                        </p:tgtEl>
                                        <p:attrNameLst>
                                          <p:attrName>style.visibility</p:attrName>
                                        </p:attrNameLst>
                                      </p:cBhvr>
                                      <p:to>
                                        <p:strVal val="visible"/>
                                      </p:to>
                                    </p:set>
                                  </p:childTnLst>
                                </p:cTn>
                              </p:par>
                              <p:par>
                                <p:cTn id="382" presetID="1" presetClass="entr" presetSubtype="0" fill="hold" grpId="0" nodeType="withEffect">
                                  <p:stCondLst>
                                    <p:cond delay="0"/>
                                  </p:stCondLst>
                                  <p:childTnLst>
                                    <p:set>
                                      <p:cBhvr>
                                        <p:cTn id="383" dur="1" fill="hold">
                                          <p:stCondLst>
                                            <p:cond delay="0"/>
                                          </p:stCondLst>
                                        </p:cTn>
                                        <p:tgtEl>
                                          <p:spTgt spid="225"/>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226"/>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227"/>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grpId="0" nodeType="clickEffect">
                                  <p:stCondLst>
                                    <p:cond delay="0"/>
                                  </p:stCondLst>
                                  <p:childTnLst>
                                    <p:set>
                                      <p:cBhvr>
                                        <p:cTn id="391" dur="1" fill="hold">
                                          <p:stCondLst>
                                            <p:cond delay="0"/>
                                          </p:stCondLst>
                                        </p:cTn>
                                        <p:tgtEl>
                                          <p:spTgt spid="229"/>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232"/>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234"/>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233"/>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presetID="1" presetClass="entr" presetSubtype="0" fill="hold" grpId="0" nodeType="clickEffect">
                                  <p:stCondLst>
                                    <p:cond delay="0"/>
                                  </p:stCondLst>
                                  <p:childTnLst>
                                    <p:set>
                                      <p:cBhvr>
                                        <p:cTn id="401" dur="1" fill="hold">
                                          <p:stCondLst>
                                            <p:cond delay="0"/>
                                          </p:stCondLst>
                                        </p:cTn>
                                        <p:tgtEl>
                                          <p:spTgt spid="228"/>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79"/>
                                        </p:tgtEl>
                                        <p:attrNameLst>
                                          <p:attrName>style.visibility</p:attrName>
                                        </p:attrNameLst>
                                      </p:cBhvr>
                                      <p:to>
                                        <p:strVal val="visible"/>
                                      </p:to>
                                    </p:set>
                                  </p:childTnLst>
                                </p:cTn>
                              </p:par>
                              <p:par>
                                <p:cTn id="406" presetID="1" presetClass="entr" presetSubtype="0" fill="hold" nodeType="withEffect">
                                  <p:stCondLst>
                                    <p:cond delay="0"/>
                                  </p:stCondLst>
                                  <p:childTnLst>
                                    <p:set>
                                      <p:cBhvr>
                                        <p:cTn id="407"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0" grpId="1"/>
      <p:bldP spid="21" grpId="0"/>
      <p:bldP spid="21" grpId="1"/>
      <p:bldP spid="22" grpId="0"/>
      <p:bldP spid="22" grpId="1"/>
      <p:bldP spid="23" grpId="0" animBg="1"/>
      <p:bldP spid="23" grpId="1" animBg="1"/>
      <p:bldP spid="23" grpId="2" animBg="1"/>
      <p:bldP spid="23" grpId="3"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5" grpId="1" animBg="1"/>
      <p:bldP spid="35" grpId="2" animBg="1"/>
      <p:bldP spid="36" grpId="0" animBg="1"/>
      <p:bldP spid="36" grpId="1" animBg="1"/>
      <p:bldP spid="36" grpId="2" animBg="1"/>
      <p:bldP spid="36" grpId="3"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3" grpId="1"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p:bldP spid="232" grpId="0"/>
      <p:bldP spid="233" grpId="0"/>
      <p:bldP spid="234"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a:extLst>
              <a:ext uri="{FF2B5EF4-FFF2-40B4-BE49-F238E27FC236}">
                <a16:creationId xmlns:a16="http://schemas.microsoft.com/office/drawing/2014/main" id="{A25F6A57-05BC-4EAB-8986-2C167CC82B9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 setup – Simulation</a:t>
            </a:r>
          </a:p>
        </p:txBody>
      </p:sp>
      <p:sp>
        <p:nvSpPr>
          <p:cNvPr id="3" name="Espaço Reservado para Número de Slide 2">
            <a:extLst>
              <a:ext uri="{FF2B5EF4-FFF2-40B4-BE49-F238E27FC236}">
                <a16:creationId xmlns:a16="http://schemas.microsoft.com/office/drawing/2014/main" id="{E7BC72C5-C9FF-4AAF-9298-4E7F9BCC43B0}"/>
              </a:ext>
            </a:extLst>
          </p:cNvPr>
          <p:cNvSpPr>
            <a:spLocks noGrp="1"/>
          </p:cNvSpPr>
          <p:nvPr>
            <p:ph type="sldNum" sz="quarter" idx="12"/>
          </p:nvPr>
        </p:nvSpPr>
        <p:spPr/>
        <p:txBody>
          <a:bodyPr/>
          <a:lstStyle/>
          <a:p>
            <a:pPr rtl="0"/>
            <a:fld id="{3A98EE3D-8CD1-4C3F-BD1C-C98C9596463C}" type="slidenum">
              <a:rPr lang="en-US" smtClean="0"/>
              <a:t>38</a:t>
            </a:fld>
            <a:endParaRPr lang="en-US" dirty="0"/>
          </a:p>
        </p:txBody>
      </p:sp>
      <p:pic>
        <p:nvPicPr>
          <p:cNvPr id="6" name="Imagem 5" descr="Diagrama, Esquemático&#10;&#10;Descrição gerada automaticamente">
            <a:extLst>
              <a:ext uri="{FF2B5EF4-FFF2-40B4-BE49-F238E27FC236}">
                <a16:creationId xmlns:a16="http://schemas.microsoft.com/office/drawing/2014/main" id="{6800EEDA-E755-92BA-1D09-AEA659D3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610" y="1347817"/>
            <a:ext cx="5029830" cy="4915516"/>
          </a:xfrm>
          <a:prstGeom prst="rect">
            <a:avLst/>
          </a:prstGeom>
        </p:spPr>
      </p:pic>
      <p:grpSp>
        <p:nvGrpSpPr>
          <p:cNvPr id="20" name="Agrupar 19">
            <a:extLst>
              <a:ext uri="{FF2B5EF4-FFF2-40B4-BE49-F238E27FC236}">
                <a16:creationId xmlns:a16="http://schemas.microsoft.com/office/drawing/2014/main" id="{A72AB70D-5F70-D8A6-2121-78F6E0B34B1A}"/>
              </a:ext>
            </a:extLst>
          </p:cNvPr>
          <p:cNvGrpSpPr/>
          <p:nvPr/>
        </p:nvGrpSpPr>
        <p:grpSpPr>
          <a:xfrm>
            <a:off x="581192" y="2934411"/>
            <a:ext cx="2038183" cy="1742329"/>
            <a:chOff x="581192" y="2830081"/>
            <a:chExt cx="2038183" cy="1742329"/>
          </a:xfrm>
        </p:grpSpPr>
        <p:sp>
          <p:nvSpPr>
            <p:cNvPr id="2" name="Retângulo 1">
              <a:extLst>
                <a:ext uri="{FF2B5EF4-FFF2-40B4-BE49-F238E27FC236}">
                  <a16:creationId xmlns:a16="http://schemas.microsoft.com/office/drawing/2014/main" id="{2065F4E0-9360-0095-EA70-470C422BB875}"/>
                </a:ext>
              </a:extLst>
            </p:cNvPr>
            <p:cNvSpPr/>
            <p:nvPr/>
          </p:nvSpPr>
          <p:spPr>
            <a:xfrm>
              <a:off x="581192" y="2830081"/>
              <a:ext cx="2038183" cy="888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465359"/>
                  </a:solidFill>
                </a:rPr>
                <a:t>1,000</a:t>
              </a:r>
            </a:p>
            <a:p>
              <a:pPr algn="ctr"/>
              <a:r>
                <a:rPr lang="en-US" b="1" dirty="0">
                  <a:solidFill>
                    <a:srgbClr val="465359"/>
                  </a:solidFill>
                </a:rPr>
                <a:t>Profiles Generated</a:t>
              </a:r>
            </a:p>
          </p:txBody>
        </p:sp>
        <p:grpSp>
          <p:nvGrpSpPr>
            <p:cNvPr id="11" name="Agrupar 10">
              <a:extLst>
                <a:ext uri="{FF2B5EF4-FFF2-40B4-BE49-F238E27FC236}">
                  <a16:creationId xmlns:a16="http://schemas.microsoft.com/office/drawing/2014/main" id="{9C1957BC-2DF1-A8A3-9DE9-0CC6E5A6F8E1}"/>
                </a:ext>
              </a:extLst>
            </p:cNvPr>
            <p:cNvGrpSpPr/>
            <p:nvPr/>
          </p:nvGrpSpPr>
          <p:grpSpPr>
            <a:xfrm>
              <a:off x="1025027" y="3824850"/>
              <a:ext cx="1150512" cy="747560"/>
              <a:chOff x="1298273" y="3804644"/>
              <a:chExt cx="1150512" cy="747560"/>
            </a:xfrm>
          </p:grpSpPr>
          <p:pic>
            <p:nvPicPr>
              <p:cNvPr id="5" name="Imagem 4">
                <a:extLst>
                  <a:ext uri="{FF2B5EF4-FFF2-40B4-BE49-F238E27FC236}">
                    <a16:creationId xmlns:a16="http://schemas.microsoft.com/office/drawing/2014/main" id="{84F2B2EA-C8B9-6BAE-C10E-A0E71CF1A999}"/>
                  </a:ext>
                </a:extLst>
              </p:cNvPr>
              <p:cNvPicPr>
                <a:picLocks noChangeAspect="1"/>
              </p:cNvPicPr>
              <p:nvPr/>
            </p:nvPicPr>
            <p:blipFill>
              <a:blip r:embed="rId3"/>
              <a:stretch>
                <a:fillRect/>
              </a:stretch>
            </p:blipFill>
            <p:spPr>
              <a:xfrm>
                <a:off x="1298273" y="3804644"/>
                <a:ext cx="602693" cy="558314"/>
              </a:xfrm>
              <a:prstGeom prst="rect">
                <a:avLst/>
              </a:prstGeom>
            </p:spPr>
          </p:pic>
          <p:pic>
            <p:nvPicPr>
              <p:cNvPr id="7" name="Imagem 6">
                <a:extLst>
                  <a:ext uri="{FF2B5EF4-FFF2-40B4-BE49-F238E27FC236}">
                    <a16:creationId xmlns:a16="http://schemas.microsoft.com/office/drawing/2014/main" id="{F6A40C35-E23D-6EC7-61AB-069EA075686D}"/>
                  </a:ext>
                </a:extLst>
              </p:cNvPr>
              <p:cNvPicPr>
                <a:picLocks noChangeAspect="1"/>
              </p:cNvPicPr>
              <p:nvPr/>
            </p:nvPicPr>
            <p:blipFill>
              <a:blip r:embed="rId3"/>
              <a:stretch>
                <a:fillRect/>
              </a:stretch>
            </p:blipFill>
            <p:spPr>
              <a:xfrm>
                <a:off x="1548370" y="3902329"/>
                <a:ext cx="602693" cy="558314"/>
              </a:xfrm>
              <a:prstGeom prst="rect">
                <a:avLst/>
              </a:prstGeom>
            </p:spPr>
          </p:pic>
          <p:pic>
            <p:nvPicPr>
              <p:cNvPr id="8" name="Imagem 7">
                <a:extLst>
                  <a:ext uri="{FF2B5EF4-FFF2-40B4-BE49-F238E27FC236}">
                    <a16:creationId xmlns:a16="http://schemas.microsoft.com/office/drawing/2014/main" id="{35BACAEA-58A3-D1CC-B463-92D1AD90B199}"/>
                  </a:ext>
                </a:extLst>
              </p:cNvPr>
              <p:cNvPicPr>
                <a:picLocks noChangeAspect="1"/>
              </p:cNvPicPr>
              <p:nvPr/>
            </p:nvPicPr>
            <p:blipFill>
              <a:blip r:embed="rId3"/>
              <a:stretch>
                <a:fillRect/>
              </a:stretch>
            </p:blipFill>
            <p:spPr>
              <a:xfrm>
                <a:off x="1846092" y="3993890"/>
                <a:ext cx="602693" cy="558314"/>
              </a:xfrm>
              <a:prstGeom prst="rect">
                <a:avLst/>
              </a:prstGeom>
            </p:spPr>
          </p:pic>
        </p:grpSp>
      </p:grpSp>
      <p:sp>
        <p:nvSpPr>
          <p:cNvPr id="10" name="Triângulo isósceles 9">
            <a:extLst>
              <a:ext uri="{FF2B5EF4-FFF2-40B4-BE49-F238E27FC236}">
                <a16:creationId xmlns:a16="http://schemas.microsoft.com/office/drawing/2014/main" id="{1152BB85-1FCC-8AF0-68AB-4D156BC229B9}"/>
              </a:ext>
            </a:extLst>
          </p:cNvPr>
          <p:cNvSpPr/>
          <p:nvPr/>
        </p:nvSpPr>
        <p:spPr>
          <a:xfrm rot="5400000">
            <a:off x="1546617" y="3693643"/>
            <a:ext cx="2968752" cy="2238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ângulo isósceles 12">
            <a:extLst>
              <a:ext uri="{FF2B5EF4-FFF2-40B4-BE49-F238E27FC236}">
                <a16:creationId xmlns:a16="http://schemas.microsoft.com/office/drawing/2014/main" id="{3575EE73-303A-5B7F-3E53-0FC508FF2564}"/>
              </a:ext>
            </a:extLst>
          </p:cNvPr>
          <p:cNvSpPr/>
          <p:nvPr/>
        </p:nvSpPr>
        <p:spPr>
          <a:xfrm rot="5400000">
            <a:off x="7399682" y="3693644"/>
            <a:ext cx="2968752" cy="2238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Agrupar 18">
            <a:extLst>
              <a:ext uri="{FF2B5EF4-FFF2-40B4-BE49-F238E27FC236}">
                <a16:creationId xmlns:a16="http://schemas.microsoft.com/office/drawing/2014/main" id="{372AA4F1-2AF5-256C-DBB5-0B229C516A77}"/>
              </a:ext>
            </a:extLst>
          </p:cNvPr>
          <p:cNvGrpSpPr/>
          <p:nvPr/>
        </p:nvGrpSpPr>
        <p:grpSpPr>
          <a:xfrm>
            <a:off x="9295676" y="2529411"/>
            <a:ext cx="2463400" cy="2774704"/>
            <a:chOff x="9295676" y="2529411"/>
            <a:chExt cx="2463400" cy="2774704"/>
          </a:xfrm>
        </p:grpSpPr>
        <p:grpSp>
          <p:nvGrpSpPr>
            <p:cNvPr id="18" name="Agrupar 17">
              <a:extLst>
                <a:ext uri="{FF2B5EF4-FFF2-40B4-BE49-F238E27FC236}">
                  <a16:creationId xmlns:a16="http://schemas.microsoft.com/office/drawing/2014/main" id="{51581425-DD4D-631A-2E82-1979F94BF362}"/>
                </a:ext>
              </a:extLst>
            </p:cNvPr>
            <p:cNvGrpSpPr/>
            <p:nvPr/>
          </p:nvGrpSpPr>
          <p:grpSpPr>
            <a:xfrm>
              <a:off x="9295676" y="2529411"/>
              <a:ext cx="2463400" cy="2239905"/>
              <a:chOff x="9252226" y="2529411"/>
              <a:chExt cx="2463400" cy="2239905"/>
            </a:xfrm>
          </p:grpSpPr>
          <p:pic>
            <p:nvPicPr>
              <p:cNvPr id="14" name="Imagem 13">
                <a:extLst>
                  <a:ext uri="{FF2B5EF4-FFF2-40B4-BE49-F238E27FC236}">
                    <a16:creationId xmlns:a16="http://schemas.microsoft.com/office/drawing/2014/main" id="{45416D73-0890-B16D-ECD5-950021D754D7}"/>
                  </a:ext>
                </a:extLst>
              </p:cNvPr>
              <p:cNvPicPr>
                <a:picLocks noChangeAspect="1"/>
              </p:cNvPicPr>
              <p:nvPr/>
            </p:nvPicPr>
            <p:blipFill>
              <a:blip r:embed="rId3"/>
              <a:stretch>
                <a:fillRect/>
              </a:stretch>
            </p:blipFill>
            <p:spPr>
              <a:xfrm>
                <a:off x="9252226" y="2529411"/>
                <a:ext cx="2000086" cy="1852811"/>
              </a:xfrm>
              <a:prstGeom prst="rect">
                <a:avLst/>
              </a:prstGeom>
            </p:spPr>
          </p:pic>
          <p:pic>
            <p:nvPicPr>
              <p:cNvPr id="15" name="Imagem 14">
                <a:extLst>
                  <a:ext uri="{FF2B5EF4-FFF2-40B4-BE49-F238E27FC236}">
                    <a16:creationId xmlns:a16="http://schemas.microsoft.com/office/drawing/2014/main" id="{857AB9DC-4C72-9F94-E195-7F9AD9CA5C8C}"/>
                  </a:ext>
                </a:extLst>
              </p:cNvPr>
              <p:cNvPicPr>
                <a:picLocks noChangeAspect="1"/>
              </p:cNvPicPr>
              <p:nvPr/>
            </p:nvPicPr>
            <p:blipFill>
              <a:blip r:embed="rId3"/>
              <a:stretch>
                <a:fillRect/>
              </a:stretch>
            </p:blipFill>
            <p:spPr>
              <a:xfrm>
                <a:off x="9483883" y="2710883"/>
                <a:ext cx="2000086" cy="1852811"/>
              </a:xfrm>
              <a:prstGeom prst="rect">
                <a:avLst/>
              </a:prstGeom>
            </p:spPr>
          </p:pic>
          <p:pic>
            <p:nvPicPr>
              <p:cNvPr id="16" name="Imagem 15">
                <a:extLst>
                  <a:ext uri="{FF2B5EF4-FFF2-40B4-BE49-F238E27FC236}">
                    <a16:creationId xmlns:a16="http://schemas.microsoft.com/office/drawing/2014/main" id="{3842769F-B826-644C-3B78-FC1CE005E825}"/>
                  </a:ext>
                </a:extLst>
              </p:cNvPr>
              <p:cNvPicPr>
                <a:picLocks noChangeAspect="1"/>
              </p:cNvPicPr>
              <p:nvPr/>
            </p:nvPicPr>
            <p:blipFill>
              <a:blip r:embed="rId3"/>
              <a:stretch>
                <a:fillRect/>
              </a:stretch>
            </p:blipFill>
            <p:spPr>
              <a:xfrm>
                <a:off x="9715540" y="2916505"/>
                <a:ext cx="2000086" cy="1852811"/>
              </a:xfrm>
              <a:prstGeom prst="rect">
                <a:avLst/>
              </a:prstGeom>
            </p:spPr>
          </p:pic>
        </p:grpSp>
        <p:sp>
          <p:nvSpPr>
            <p:cNvPr id="17" name="Retângulo 16">
              <a:extLst>
                <a:ext uri="{FF2B5EF4-FFF2-40B4-BE49-F238E27FC236}">
                  <a16:creationId xmlns:a16="http://schemas.microsoft.com/office/drawing/2014/main" id="{EFD62ABC-36F9-B8DC-A5B8-5C4DEA24EE08}"/>
                </a:ext>
              </a:extLst>
            </p:cNvPr>
            <p:cNvSpPr/>
            <p:nvPr/>
          </p:nvSpPr>
          <p:spPr>
            <a:xfrm>
              <a:off x="9527333" y="4991643"/>
              <a:ext cx="2000086" cy="312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 Dataset</a:t>
              </a:r>
            </a:p>
          </p:txBody>
        </p:sp>
      </p:grpSp>
    </p:spTree>
    <p:extLst>
      <p:ext uri="{BB962C8B-B14F-4D97-AF65-F5344CB8AC3E}">
        <p14:creationId xmlns:p14="http://schemas.microsoft.com/office/powerpoint/2010/main" val="204339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0023BF9-E7B7-5855-08B3-56759EC1AE7C}"/>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feature engineering</a:t>
            </a:r>
          </a:p>
        </p:txBody>
      </p:sp>
      <p:sp>
        <p:nvSpPr>
          <p:cNvPr id="3" name="Espaço Reservado para Número de Slide 2">
            <a:extLst>
              <a:ext uri="{FF2B5EF4-FFF2-40B4-BE49-F238E27FC236}">
                <a16:creationId xmlns:a16="http://schemas.microsoft.com/office/drawing/2014/main" id="{9A497D2C-8E3B-5606-1F58-823099447895}"/>
              </a:ext>
            </a:extLst>
          </p:cNvPr>
          <p:cNvSpPr>
            <a:spLocks noGrp="1"/>
          </p:cNvSpPr>
          <p:nvPr>
            <p:ph type="sldNum" sz="quarter" idx="12"/>
          </p:nvPr>
        </p:nvSpPr>
        <p:spPr/>
        <p:txBody>
          <a:bodyPr/>
          <a:lstStyle/>
          <a:p>
            <a:pPr rtl="0"/>
            <a:fld id="{3A98EE3D-8CD1-4C3F-BD1C-C98C9596463C}" type="slidenum">
              <a:rPr lang="en-US" smtClean="0"/>
              <a:t>39</a:t>
            </a:fld>
            <a:endParaRPr lang="en-US" dirty="0"/>
          </a:p>
        </p:txBody>
      </p:sp>
      <p:grpSp>
        <p:nvGrpSpPr>
          <p:cNvPr id="50" name="Agrupar 49">
            <a:extLst>
              <a:ext uri="{FF2B5EF4-FFF2-40B4-BE49-F238E27FC236}">
                <a16:creationId xmlns:a16="http://schemas.microsoft.com/office/drawing/2014/main" id="{CF2F3DE1-940D-070B-3D7B-B0D77FC5CC0A}"/>
              </a:ext>
            </a:extLst>
          </p:cNvPr>
          <p:cNvGrpSpPr/>
          <p:nvPr/>
        </p:nvGrpSpPr>
        <p:grpSpPr>
          <a:xfrm>
            <a:off x="4509152" y="2635867"/>
            <a:ext cx="7002747" cy="2536208"/>
            <a:chOff x="1083977" y="2369167"/>
            <a:chExt cx="7002747" cy="2536208"/>
          </a:xfrm>
        </p:grpSpPr>
        <p:sp>
          <p:nvSpPr>
            <p:cNvPr id="28" name="Retângulo 27">
              <a:extLst>
                <a:ext uri="{FF2B5EF4-FFF2-40B4-BE49-F238E27FC236}">
                  <a16:creationId xmlns:a16="http://schemas.microsoft.com/office/drawing/2014/main" id="{4334766F-6DF4-6A94-A96A-C1DA38FFDA62}"/>
                </a:ext>
              </a:extLst>
            </p:cNvPr>
            <p:cNvSpPr/>
            <p:nvPr/>
          </p:nvSpPr>
          <p:spPr>
            <a:xfrm>
              <a:off x="1083977" y="2369167"/>
              <a:ext cx="7002747" cy="253620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2F5597"/>
                  </a:solidFill>
                </a:rPr>
                <a:t>Feature Engineering</a:t>
              </a:r>
            </a:p>
          </p:txBody>
        </p:sp>
        <p:sp>
          <p:nvSpPr>
            <p:cNvPr id="29" name="Triângulo isósceles 28">
              <a:extLst>
                <a:ext uri="{FF2B5EF4-FFF2-40B4-BE49-F238E27FC236}">
                  <a16:creationId xmlns:a16="http://schemas.microsoft.com/office/drawing/2014/main" id="{6DB885C3-1EC4-0B9C-F976-88DA20DBE74C}"/>
                </a:ext>
              </a:extLst>
            </p:cNvPr>
            <p:cNvSpPr/>
            <p:nvPr/>
          </p:nvSpPr>
          <p:spPr>
            <a:xfrm rot="5400000">
              <a:off x="2753133" y="3488923"/>
              <a:ext cx="2023828" cy="13165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Agrupar 48">
              <a:extLst>
                <a:ext uri="{FF2B5EF4-FFF2-40B4-BE49-F238E27FC236}">
                  <a16:creationId xmlns:a16="http://schemas.microsoft.com/office/drawing/2014/main" id="{D9AF715D-193E-24F1-8E68-221793715731}"/>
                </a:ext>
              </a:extLst>
            </p:cNvPr>
            <p:cNvGrpSpPr/>
            <p:nvPr/>
          </p:nvGrpSpPr>
          <p:grpSpPr>
            <a:xfrm>
              <a:off x="4124325" y="2542838"/>
              <a:ext cx="3861453" cy="2048212"/>
              <a:chOff x="4124326" y="2542838"/>
              <a:chExt cx="3048530" cy="1617017"/>
            </a:xfrm>
          </p:grpSpPr>
          <p:sp>
            <p:nvSpPr>
              <p:cNvPr id="30" name="Retângulo 29">
                <a:extLst>
                  <a:ext uri="{FF2B5EF4-FFF2-40B4-BE49-F238E27FC236}">
                    <a16:creationId xmlns:a16="http://schemas.microsoft.com/office/drawing/2014/main" id="{CC683B96-E312-F43C-CF35-331396F428A3}"/>
                  </a:ext>
                </a:extLst>
              </p:cNvPr>
              <p:cNvSpPr/>
              <p:nvPr/>
            </p:nvSpPr>
            <p:spPr>
              <a:xfrm>
                <a:off x="4124326" y="2542838"/>
                <a:ext cx="3048530" cy="161701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75000"/>
                      </a:schemeClr>
                    </a:solidFill>
                  </a:rPr>
                  <a:t>Data Labeling</a:t>
                </a:r>
              </a:p>
            </p:txBody>
          </p:sp>
          <p:sp>
            <p:nvSpPr>
              <p:cNvPr id="31" name="Retângulo 30">
                <a:extLst>
                  <a:ext uri="{FF2B5EF4-FFF2-40B4-BE49-F238E27FC236}">
                    <a16:creationId xmlns:a16="http://schemas.microsoft.com/office/drawing/2014/main" id="{E8955218-7E99-0459-76B6-BA0D574E5160}"/>
                  </a:ext>
                </a:extLst>
              </p:cNvPr>
              <p:cNvSpPr/>
              <p:nvPr/>
            </p:nvSpPr>
            <p:spPr>
              <a:xfrm>
                <a:off x="4344966" y="3252122"/>
                <a:ext cx="901306" cy="39657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Dataset</a:t>
                </a:r>
              </a:p>
            </p:txBody>
          </p:sp>
          <p:sp>
            <p:nvSpPr>
              <p:cNvPr id="32" name="Retângulo 31">
                <a:extLst>
                  <a:ext uri="{FF2B5EF4-FFF2-40B4-BE49-F238E27FC236}">
                    <a16:creationId xmlns:a16="http://schemas.microsoft.com/office/drawing/2014/main" id="{1856370D-E824-4F28-BC49-88DFA12F7E70}"/>
                  </a:ext>
                </a:extLst>
              </p:cNvPr>
              <p:cNvSpPr/>
              <p:nvPr/>
            </p:nvSpPr>
            <p:spPr>
              <a:xfrm>
                <a:off x="5673251" y="3014828"/>
                <a:ext cx="1204890" cy="34060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Non-Self</a:t>
                </a:r>
              </a:p>
            </p:txBody>
          </p:sp>
          <p:sp>
            <p:nvSpPr>
              <p:cNvPr id="33" name="Retângulo 32">
                <a:extLst>
                  <a:ext uri="{FF2B5EF4-FFF2-40B4-BE49-F238E27FC236}">
                    <a16:creationId xmlns:a16="http://schemas.microsoft.com/office/drawing/2014/main" id="{214F19B7-C357-F8E7-0022-AF7EF637A7C4}"/>
                  </a:ext>
                </a:extLst>
              </p:cNvPr>
              <p:cNvSpPr/>
              <p:nvPr/>
            </p:nvSpPr>
            <p:spPr>
              <a:xfrm>
                <a:off x="5667625" y="3601024"/>
                <a:ext cx="1204890" cy="34060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accent1"/>
                    </a:solidFill>
                  </a:rPr>
                  <a:t>Self</a:t>
                </a:r>
              </a:p>
            </p:txBody>
          </p:sp>
          <p:cxnSp>
            <p:nvCxnSpPr>
              <p:cNvPr id="34" name="Conector: Angulado 33">
                <a:extLst>
                  <a:ext uri="{FF2B5EF4-FFF2-40B4-BE49-F238E27FC236}">
                    <a16:creationId xmlns:a16="http://schemas.microsoft.com/office/drawing/2014/main" id="{63A4412A-AFB1-6921-ABFC-C23410D8158E}"/>
                  </a:ext>
                </a:extLst>
              </p:cNvPr>
              <p:cNvCxnSpPr>
                <a:cxnSpLocks/>
                <a:stCxn id="31" idx="3"/>
                <a:endCxn id="32" idx="1"/>
              </p:cNvCxnSpPr>
              <p:nvPr/>
            </p:nvCxnSpPr>
            <p:spPr>
              <a:xfrm flipV="1">
                <a:off x="5246272" y="3185129"/>
                <a:ext cx="426979" cy="26528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do 34">
                <a:extLst>
                  <a:ext uri="{FF2B5EF4-FFF2-40B4-BE49-F238E27FC236}">
                    <a16:creationId xmlns:a16="http://schemas.microsoft.com/office/drawing/2014/main" id="{DB5F9633-AE36-6DFB-9266-F0F003F54C44}"/>
                  </a:ext>
                </a:extLst>
              </p:cNvPr>
              <p:cNvCxnSpPr>
                <a:cxnSpLocks/>
                <a:stCxn id="31" idx="3"/>
                <a:endCxn id="33" idx="1"/>
              </p:cNvCxnSpPr>
              <p:nvPr/>
            </p:nvCxnSpPr>
            <p:spPr>
              <a:xfrm>
                <a:off x="5246272" y="3450410"/>
                <a:ext cx="421353" cy="320915"/>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grpSp>
        <p:grpSp>
          <p:nvGrpSpPr>
            <p:cNvPr id="2" name="Agrupar 1">
              <a:extLst>
                <a:ext uri="{FF2B5EF4-FFF2-40B4-BE49-F238E27FC236}">
                  <a16:creationId xmlns:a16="http://schemas.microsoft.com/office/drawing/2014/main" id="{62F650C2-41CD-60C0-C540-28792925401C}"/>
                </a:ext>
              </a:extLst>
            </p:cNvPr>
            <p:cNvGrpSpPr/>
            <p:nvPr/>
          </p:nvGrpSpPr>
          <p:grpSpPr>
            <a:xfrm>
              <a:off x="1210501" y="2518455"/>
              <a:ext cx="2221502" cy="2048211"/>
              <a:chOff x="6356318" y="2668554"/>
              <a:chExt cx="1780272" cy="1641400"/>
            </a:xfrm>
          </p:grpSpPr>
          <p:sp>
            <p:nvSpPr>
              <p:cNvPr id="27" name="Retângulo 26">
                <a:extLst>
                  <a:ext uri="{FF2B5EF4-FFF2-40B4-BE49-F238E27FC236}">
                    <a16:creationId xmlns:a16="http://schemas.microsoft.com/office/drawing/2014/main" id="{6B7B7EF6-F516-9810-DA60-8F1C9844351F}"/>
                  </a:ext>
                </a:extLst>
              </p:cNvPr>
              <p:cNvSpPr/>
              <p:nvPr/>
            </p:nvSpPr>
            <p:spPr>
              <a:xfrm>
                <a:off x="6356318" y="2668554"/>
                <a:ext cx="1780272" cy="16414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75000"/>
                      </a:schemeClr>
                    </a:solidFill>
                  </a:rPr>
                  <a:t>Data Processing</a:t>
                </a:r>
              </a:p>
            </p:txBody>
          </p:sp>
          <p:pic>
            <p:nvPicPr>
              <p:cNvPr id="36" name="Gráfico 35" descr="Melhoria contínua com preenchimento sólido">
                <a:extLst>
                  <a:ext uri="{FF2B5EF4-FFF2-40B4-BE49-F238E27FC236}">
                    <a16:creationId xmlns:a16="http://schemas.microsoft.com/office/drawing/2014/main" id="{F0FF42A3-A15F-02E3-B2F7-B2339DAA69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2818" y="2957583"/>
                <a:ext cx="1285853" cy="1285853"/>
              </a:xfrm>
              <a:prstGeom prst="rect">
                <a:avLst/>
              </a:prstGeom>
            </p:spPr>
          </p:pic>
        </p:grpSp>
      </p:grpSp>
      <p:grpSp>
        <p:nvGrpSpPr>
          <p:cNvPr id="52" name="Agrupar 51">
            <a:extLst>
              <a:ext uri="{FF2B5EF4-FFF2-40B4-BE49-F238E27FC236}">
                <a16:creationId xmlns:a16="http://schemas.microsoft.com/office/drawing/2014/main" id="{1727D226-622F-DE2F-A922-0C72ABF385C9}"/>
              </a:ext>
            </a:extLst>
          </p:cNvPr>
          <p:cNvGrpSpPr/>
          <p:nvPr/>
        </p:nvGrpSpPr>
        <p:grpSpPr>
          <a:xfrm>
            <a:off x="580728" y="2446292"/>
            <a:ext cx="2463400" cy="2774704"/>
            <a:chOff x="9295676" y="2529411"/>
            <a:chExt cx="2463400" cy="2774704"/>
          </a:xfrm>
        </p:grpSpPr>
        <p:grpSp>
          <p:nvGrpSpPr>
            <p:cNvPr id="53" name="Agrupar 52">
              <a:extLst>
                <a:ext uri="{FF2B5EF4-FFF2-40B4-BE49-F238E27FC236}">
                  <a16:creationId xmlns:a16="http://schemas.microsoft.com/office/drawing/2014/main" id="{389F3C1B-9EF8-3659-F3C2-0902A7B4F224}"/>
                </a:ext>
              </a:extLst>
            </p:cNvPr>
            <p:cNvGrpSpPr/>
            <p:nvPr/>
          </p:nvGrpSpPr>
          <p:grpSpPr>
            <a:xfrm>
              <a:off x="9295676" y="2529411"/>
              <a:ext cx="2463400" cy="2239905"/>
              <a:chOff x="9252226" y="2529411"/>
              <a:chExt cx="2463400" cy="2239905"/>
            </a:xfrm>
          </p:grpSpPr>
          <p:pic>
            <p:nvPicPr>
              <p:cNvPr id="57" name="Imagem 56">
                <a:extLst>
                  <a:ext uri="{FF2B5EF4-FFF2-40B4-BE49-F238E27FC236}">
                    <a16:creationId xmlns:a16="http://schemas.microsoft.com/office/drawing/2014/main" id="{E17A9B33-68A2-A7BB-DE2A-6FBE7D52FAAA}"/>
                  </a:ext>
                </a:extLst>
              </p:cNvPr>
              <p:cNvPicPr>
                <a:picLocks noChangeAspect="1"/>
              </p:cNvPicPr>
              <p:nvPr/>
            </p:nvPicPr>
            <p:blipFill>
              <a:blip r:embed="rId4"/>
              <a:stretch>
                <a:fillRect/>
              </a:stretch>
            </p:blipFill>
            <p:spPr>
              <a:xfrm>
                <a:off x="9252226" y="2529411"/>
                <a:ext cx="2000086" cy="1852811"/>
              </a:xfrm>
              <a:prstGeom prst="rect">
                <a:avLst/>
              </a:prstGeom>
            </p:spPr>
          </p:pic>
          <p:pic>
            <p:nvPicPr>
              <p:cNvPr id="71" name="Imagem 70">
                <a:extLst>
                  <a:ext uri="{FF2B5EF4-FFF2-40B4-BE49-F238E27FC236}">
                    <a16:creationId xmlns:a16="http://schemas.microsoft.com/office/drawing/2014/main" id="{281CC069-7C57-DD94-E87E-439D41575715}"/>
                  </a:ext>
                </a:extLst>
              </p:cNvPr>
              <p:cNvPicPr>
                <a:picLocks noChangeAspect="1"/>
              </p:cNvPicPr>
              <p:nvPr/>
            </p:nvPicPr>
            <p:blipFill>
              <a:blip r:embed="rId4"/>
              <a:stretch>
                <a:fillRect/>
              </a:stretch>
            </p:blipFill>
            <p:spPr>
              <a:xfrm>
                <a:off x="9483883" y="2710883"/>
                <a:ext cx="2000086" cy="1852811"/>
              </a:xfrm>
              <a:prstGeom prst="rect">
                <a:avLst/>
              </a:prstGeom>
            </p:spPr>
          </p:pic>
          <p:pic>
            <p:nvPicPr>
              <p:cNvPr id="73" name="Imagem 72">
                <a:extLst>
                  <a:ext uri="{FF2B5EF4-FFF2-40B4-BE49-F238E27FC236}">
                    <a16:creationId xmlns:a16="http://schemas.microsoft.com/office/drawing/2014/main" id="{A832DD93-0144-C072-D95C-701271B7509D}"/>
                  </a:ext>
                </a:extLst>
              </p:cNvPr>
              <p:cNvPicPr>
                <a:picLocks noChangeAspect="1"/>
              </p:cNvPicPr>
              <p:nvPr/>
            </p:nvPicPr>
            <p:blipFill>
              <a:blip r:embed="rId4"/>
              <a:stretch>
                <a:fillRect/>
              </a:stretch>
            </p:blipFill>
            <p:spPr>
              <a:xfrm>
                <a:off x="9715540" y="2916505"/>
                <a:ext cx="2000086" cy="1852811"/>
              </a:xfrm>
              <a:prstGeom prst="rect">
                <a:avLst/>
              </a:prstGeom>
            </p:spPr>
          </p:pic>
        </p:grpSp>
        <p:sp>
          <p:nvSpPr>
            <p:cNvPr id="56" name="Retângulo 55">
              <a:extLst>
                <a:ext uri="{FF2B5EF4-FFF2-40B4-BE49-F238E27FC236}">
                  <a16:creationId xmlns:a16="http://schemas.microsoft.com/office/drawing/2014/main" id="{6FD36EDA-5347-EB8A-F88B-9B14DE90E72A}"/>
                </a:ext>
              </a:extLst>
            </p:cNvPr>
            <p:cNvSpPr/>
            <p:nvPr/>
          </p:nvSpPr>
          <p:spPr>
            <a:xfrm>
              <a:off x="9527333" y="4991643"/>
              <a:ext cx="2000086" cy="312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 Dataset</a:t>
              </a:r>
            </a:p>
          </p:txBody>
        </p:sp>
      </p:grpSp>
      <p:sp>
        <p:nvSpPr>
          <p:cNvPr id="75" name="Triângulo isósceles 74">
            <a:extLst>
              <a:ext uri="{FF2B5EF4-FFF2-40B4-BE49-F238E27FC236}">
                <a16:creationId xmlns:a16="http://schemas.microsoft.com/office/drawing/2014/main" id="{E212EF94-D630-3B75-8477-56AA9F6B5A88}"/>
              </a:ext>
            </a:extLst>
          </p:cNvPr>
          <p:cNvSpPr/>
          <p:nvPr/>
        </p:nvSpPr>
        <p:spPr>
          <a:xfrm rot="5400000">
            <a:off x="2350019" y="3818736"/>
            <a:ext cx="2968752" cy="2238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a:extLst>
              <a:ext uri="{FF2B5EF4-FFF2-40B4-BE49-F238E27FC236}">
                <a16:creationId xmlns:a16="http://schemas.microsoft.com/office/drawing/2014/main" id="{7707D822-F36D-4782-A8B0-77D8F6E12081}"/>
              </a:ext>
            </a:extLst>
          </p:cNvPr>
          <p:cNvSpPr txBox="1"/>
          <p:nvPr/>
        </p:nvSpPr>
        <p:spPr>
          <a:xfrm>
            <a:off x="5897107" y="5435828"/>
            <a:ext cx="2920771" cy="369332"/>
          </a:xfrm>
          <a:prstGeom prst="rect">
            <a:avLst/>
          </a:prstGeom>
          <a:solidFill>
            <a:srgbClr val="1CADE4"/>
          </a:solidFill>
        </p:spPr>
        <p:txBody>
          <a:bodyPr wrap="square">
            <a:spAutoFit/>
          </a:bodyPr>
          <a:lstStyle/>
          <a:p>
            <a:r>
              <a:rPr lang="en-US" dirty="0">
                <a:solidFill>
                  <a:schemeClr val="bg1"/>
                </a:solidFill>
              </a:rPr>
              <a:t>Cyber-physical System (CPS)</a:t>
            </a:r>
          </a:p>
        </p:txBody>
      </p:sp>
      <p:pic>
        <p:nvPicPr>
          <p:cNvPr id="1030" name="Picture 6" descr="Cartoon Brick Wall Png Vector Free Library - Bricks Clipart - Free  Transparent PNG Download - PNGkey">
            <a:extLst>
              <a:ext uri="{FF2B5EF4-FFF2-40B4-BE49-F238E27FC236}">
                <a16:creationId xmlns:a16="http://schemas.microsoft.com/office/drawing/2014/main" id="{A12E641B-4E55-47A2-9535-826AF7C65F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64" b="94214" l="16220" r="83659">
                        <a14:foregroundMark x1="67561" y1="7864" x2="67561" y2="7864"/>
                        <a14:foregroundMark x1="19390" y1="51039" x2="19390" y2="51039"/>
                        <a14:foregroundMark x1="29146" y1="90504" x2="29146" y2="90504"/>
                        <a14:foregroundMark x1="16463" y1="54599" x2="16463" y2="54599"/>
                        <a14:foregroundMark x1="81341" y1="59644" x2="81341" y2="59644"/>
                        <a14:foregroundMark x1="33293" y1="93769" x2="39634" y2="94214"/>
                        <a14:foregroundMark x1="29512" y1="92730" x2="35488" y2="94214"/>
                        <a14:foregroundMark x1="80976" y1="38279" x2="81829" y2="44214"/>
                        <a14:foregroundMark x1="82195" y1="56083" x2="83293" y2="56973"/>
                        <a14:foregroundMark x1="83659" y1="55045" x2="83659" y2="55045"/>
                        <a14:foregroundMark x1="19756" y1="65579" x2="20244" y2="72404"/>
                      </a14:backgroundRemoval>
                    </a14:imgEffect>
                  </a14:imgLayer>
                </a14:imgProps>
              </a:ext>
              <a:ext uri="{28A0092B-C50C-407E-A947-70E740481C1C}">
                <a14:useLocalDpi xmlns:a14="http://schemas.microsoft.com/office/drawing/2010/main" val="0"/>
              </a:ext>
            </a:extLst>
          </a:blip>
          <a:srcRect l="13216" t="5692" r="12633" b="4083"/>
          <a:stretch/>
        </p:blipFill>
        <p:spPr bwMode="auto">
          <a:xfrm>
            <a:off x="2777496" y="2650526"/>
            <a:ext cx="2522987" cy="2523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lf-Driving Cars: What the Engineers Think – EEJournal">
            <a:extLst>
              <a:ext uri="{FF2B5EF4-FFF2-40B4-BE49-F238E27FC236}">
                <a16:creationId xmlns:a16="http://schemas.microsoft.com/office/drawing/2014/main" id="{8F110A06-9E90-405D-9DD1-F98799B9B3D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4167" b="86750" l="2250" r="99000">
                        <a14:foregroundMark x1="4917" y1="25583" x2="3500" y2="37000"/>
                        <a14:foregroundMark x1="3500" y1="37000" x2="15083" y2="45417"/>
                        <a14:foregroundMark x1="15083" y1="45417" x2="16750" y2="61500"/>
                        <a14:foregroundMark x1="16750" y1="61500" x2="6583" y2="61000"/>
                        <a14:foregroundMark x1="6583" y1="61000" x2="5167" y2="70833"/>
                        <a14:foregroundMark x1="5167" y1="70833" x2="10167" y2="80167"/>
                        <a14:foregroundMark x1="10167" y1="80167" x2="32500" y2="85417"/>
                        <a14:foregroundMark x1="32500" y1="85417" x2="44750" y2="82417"/>
                        <a14:foregroundMark x1="44750" y1="82417" x2="70667" y2="84167"/>
                        <a14:foregroundMark x1="70667" y1="84167" x2="94750" y2="81167"/>
                        <a14:foregroundMark x1="94750" y1="81167" x2="95167" y2="80750"/>
                        <a14:foregroundMark x1="12000" y1="25333" x2="417" y2="26917"/>
                        <a14:foregroundMark x1="417" y1="26917" x2="8000" y2="36333"/>
                        <a14:foregroundMark x1="8000" y1="36333" x2="20000" y2="31167"/>
                        <a14:foregroundMark x1="20000" y1="31167" x2="9500" y2="24500"/>
                        <a14:foregroundMark x1="9500" y1="24500" x2="8833" y2="24583"/>
                        <a14:foregroundMark x1="5167" y1="27833" x2="16250" y2="28417"/>
                        <a14:foregroundMark x1="16250" y1="28417" x2="6083" y2="27083"/>
                        <a14:foregroundMark x1="6083" y1="27083" x2="6083" y2="27083"/>
                        <a14:foregroundMark x1="9083" y1="25583" x2="10000" y2="25333"/>
                        <a14:foregroundMark x1="14417" y1="26833" x2="14917" y2="25583"/>
                        <a14:foregroundMark x1="12500" y1="26333" x2="16083" y2="25333"/>
                        <a14:foregroundMark x1="16583" y1="26083" x2="16333" y2="26833"/>
                        <a14:foregroundMark x1="17333" y1="25583" x2="18833" y2="28500"/>
                        <a14:foregroundMark x1="2250" y1="29250" x2="2500" y2="31167"/>
                        <a14:foregroundMark x1="9333" y1="32417" x2="10750" y2="31417"/>
                        <a14:foregroundMark x1="4917" y1="71000" x2="5667" y2="71000"/>
                        <a14:foregroundMark x1="5917" y1="73667" x2="9500" y2="78000"/>
                        <a14:foregroundMark x1="6833" y1="71917" x2="8833" y2="79500"/>
                        <a14:foregroundMark x1="7083" y1="75583" x2="9333" y2="77333"/>
                        <a14:foregroundMark x1="10500" y1="65833" x2="11417" y2="75500"/>
                        <a14:foregroundMark x1="11417" y1="75500" x2="12250" y2="73667"/>
                        <a14:foregroundMark x1="9750" y1="65833" x2="11250" y2="76833"/>
                        <a14:foregroundMark x1="11250" y1="76833" x2="11500" y2="76583"/>
                        <a14:foregroundMark x1="8833" y1="75333" x2="10500" y2="76583"/>
                        <a14:foregroundMark x1="13667" y1="67083" x2="13917" y2="73167"/>
                        <a14:foregroundMark x1="18083" y1="68500" x2="18083" y2="69750"/>
                        <a14:foregroundMark x1="19333" y1="63917" x2="17833" y2="66333"/>
                        <a14:foregroundMark x1="18583" y1="69500" x2="14917" y2="69750"/>
                        <a14:foregroundMark x1="26583" y1="45583" x2="24250" y2="55583"/>
                        <a14:foregroundMark x1="24250" y1="55583" x2="33583" y2="56500"/>
                        <a14:foregroundMark x1="33583" y1="56500" x2="28000" y2="45750"/>
                        <a14:foregroundMark x1="28000" y1="45750" x2="27833" y2="45583"/>
                        <a14:foregroundMark x1="24667" y1="47583" x2="31500" y2="49750"/>
                        <a14:foregroundMark x1="32000" y1="48500" x2="21250" y2="47583"/>
                        <a14:foregroundMark x1="30250" y1="54167" x2="28583" y2="52417"/>
                        <a14:foregroundMark x1="32500" y1="51667" x2="32917" y2="52917"/>
                        <a14:foregroundMark x1="34917" y1="51917" x2="34917" y2="52667"/>
                        <a14:foregroundMark x1="33917" y1="53667" x2="33167" y2="51000"/>
                        <a14:foregroundMark x1="34917" y1="53917" x2="35667" y2="53667"/>
                        <a14:foregroundMark x1="35417" y1="53417" x2="35417" y2="53417"/>
                        <a14:foregroundMark x1="35417" y1="55583" x2="41750" y2="55833"/>
                        <a14:foregroundMark x1="42500" y1="56083" x2="42500" y2="56083"/>
                        <a14:foregroundMark x1="35667" y1="33167" x2="35667" y2="33167"/>
                        <a14:foregroundMark x1="35667" y1="33167" x2="48167" y2="50000"/>
                        <a14:foregroundMark x1="48167" y1="50000" x2="34917" y2="35083"/>
                        <a14:foregroundMark x1="35667" y1="33917" x2="34917" y2="37083"/>
                        <a14:foregroundMark x1="37083" y1="33667" x2="33667" y2="36583"/>
                        <a14:foregroundMark x1="47583" y1="50500" x2="47583" y2="50500"/>
                        <a14:foregroundMark x1="54917" y1="36833" x2="53917" y2="39250"/>
                        <a14:foregroundMark x1="35417" y1="33667" x2="34167" y2="35833"/>
                        <a14:foregroundMark x1="36333" y1="33167" x2="35667" y2="33417"/>
                        <a14:foregroundMark x1="36083" y1="33417" x2="33917" y2="35083"/>
                        <a14:foregroundMark x1="51000" y1="33417" x2="48333" y2="42750"/>
                        <a14:foregroundMark x1="48333" y1="42750" x2="48583" y2="44583"/>
                        <a14:foregroundMark x1="52500" y1="35333" x2="51000" y2="45167"/>
                        <a14:foregroundMark x1="51000" y1="45167" x2="52500" y2="47083"/>
                        <a14:foregroundMark x1="51250" y1="32917" x2="50250" y2="34583"/>
                        <a14:foregroundMark x1="52750" y1="31917" x2="50500" y2="33667"/>
                        <a14:foregroundMark x1="53417" y1="34167" x2="54417" y2="36583"/>
                        <a14:foregroundMark x1="58583" y1="38000" x2="59083" y2="38250"/>
                        <a14:foregroundMark x1="71000" y1="21167" x2="69917" y2="32750"/>
                        <a14:foregroundMark x1="69917" y1="32750" x2="77083" y2="38583"/>
                        <a14:foregroundMark x1="77083" y1="38583" x2="80750" y2="47667"/>
                        <a14:foregroundMark x1="80750" y1="47667" x2="93500" y2="60833"/>
                        <a14:foregroundMark x1="93500" y1="60833" x2="91583" y2="78083"/>
                        <a14:foregroundMark x1="91583" y1="78083" x2="18250" y2="93417"/>
                        <a14:foregroundMark x1="18250" y1="93417" x2="8250" y2="86833"/>
                        <a14:foregroundMark x1="8250" y1="86833" x2="9333" y2="83167"/>
                        <a14:foregroundMark x1="58833" y1="39500" x2="61000" y2="40000"/>
                        <a14:foregroundMark x1="65417" y1="34833" x2="68750" y2="44417"/>
                        <a14:foregroundMark x1="68750" y1="44417" x2="62250" y2="37333"/>
                        <a14:foregroundMark x1="62250" y1="37333" x2="62250" y2="37333"/>
                        <a14:foregroundMark x1="75417" y1="22417" x2="64750" y2="17000"/>
                        <a14:foregroundMark x1="64750" y1="17000" x2="59750" y2="27083"/>
                        <a14:foregroundMark x1="59750" y1="27083" x2="72333" y2="17667"/>
                        <a14:foregroundMark x1="72333" y1="17667" x2="70250" y2="16083"/>
                        <a14:foregroundMark x1="66083" y1="19000" x2="71250" y2="14833"/>
                        <a14:foregroundMark x1="89750" y1="49250" x2="85917" y2="50500"/>
                        <a14:foregroundMark x1="82250" y1="46083" x2="84167" y2="47833"/>
                        <a14:foregroundMark x1="85167" y1="46583" x2="96917" y2="45417"/>
                        <a14:foregroundMark x1="96917" y1="45417" x2="97833" y2="46333"/>
                        <a14:foregroundMark x1="94917" y1="46083" x2="85500" y2="46333"/>
                        <a14:foregroundMark x1="85500" y1="46333" x2="85667" y2="46333"/>
                        <a14:foregroundMark x1="95167" y1="62917" x2="98417" y2="72750"/>
                        <a14:foregroundMark x1="98417" y1="72750" x2="94417" y2="78500"/>
                        <a14:foregroundMark x1="15417" y1="72917" x2="15167" y2="74833"/>
                        <a14:foregroundMark x1="14167" y1="74167" x2="14167" y2="76333"/>
                        <a14:foregroundMark x1="10500" y1="85083" x2="3667" y2="86083"/>
                        <a14:foregroundMark x1="3167" y1="85083" x2="3417" y2="85083"/>
                        <a14:foregroundMark x1="3417" y1="85333" x2="3417" y2="85833"/>
                        <a14:foregroundMark x1="65167" y1="84417" x2="76833" y2="85083"/>
                        <a14:foregroundMark x1="76833" y1="85083" x2="90917" y2="84417"/>
                        <a14:foregroundMark x1="90917" y1="84417" x2="99083" y2="77917"/>
                        <a14:foregroundMark x1="99083" y1="77917" x2="99083" y2="77083"/>
                        <a14:foregroundMark x1="90750" y1="83417" x2="94417" y2="85833"/>
                        <a14:foregroundMark x1="89750" y1="51000" x2="89500" y2="52417"/>
                        <a14:foregroundMark x1="72500" y1="17333" x2="73167" y2="18000"/>
                        <a14:foregroundMark x1="69500" y1="14583" x2="70000" y2="14167"/>
                        <a14:foregroundMark x1="73667" y1="18750" x2="74917" y2="18500"/>
                        <a14:backgroundMark x1="4667" y1="62417" x2="2250" y2="72833"/>
                        <a14:backgroundMark x1="2250" y1="72833" x2="2500" y2="74417"/>
                        <a14:backgroundMark x1="3667" y1="63167" x2="3750" y2="76500"/>
                        <a14:backgroundMark x1="3750" y1="76500" x2="5722" y2="76294"/>
                        <a14:backgroundMark x1="14981" y1="68512" x2="15167" y2="67083"/>
                        <a14:backgroundMark x1="14425" y1="72788" x2="14836" y2="69629"/>
                        <a14:backgroundMark x1="7333" y1="41917" x2="3583" y2="52250"/>
                        <a14:backgroundMark x1="3583" y1="52250" x2="13833" y2="54583"/>
                        <a14:backgroundMark x1="13833" y1="54583" x2="8833" y2="45833"/>
                        <a14:backgroundMark x1="8833" y1="45833" x2="3417" y2="46583"/>
                        <a14:backgroundMark x1="750" y1="56583" x2="2333" y2="66583"/>
                        <a14:backgroundMark x1="2333" y1="66583" x2="6417" y2="56000"/>
                        <a14:backgroundMark x1="6417" y1="56000" x2="1000" y2="59250"/>
                      </a14:backgroundRemoval>
                    </a14:imgEffect>
                  </a14:imgLayer>
                </a14:imgProps>
              </a:ext>
              <a:ext uri="{28A0092B-C50C-407E-A947-70E740481C1C}">
                <a14:useLocalDpi xmlns:a14="http://schemas.microsoft.com/office/drawing/2010/main" val="0"/>
              </a:ext>
            </a:extLst>
          </a:blip>
          <a:srcRect t="11707" b="11951"/>
          <a:stretch/>
        </p:blipFill>
        <p:spPr bwMode="auto">
          <a:xfrm>
            <a:off x="5300483" y="1971958"/>
            <a:ext cx="4114021" cy="314070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20" name="CaixaDeTexto 19">
            <a:extLst>
              <a:ext uri="{FF2B5EF4-FFF2-40B4-BE49-F238E27FC236}">
                <a16:creationId xmlns:a16="http://schemas.microsoft.com/office/drawing/2014/main" id="{3396BF3C-9AE1-4030-8EBF-C8B2046D7D81}"/>
              </a:ext>
            </a:extLst>
          </p:cNvPr>
          <p:cNvSpPr txBox="1"/>
          <p:nvPr/>
        </p:nvSpPr>
        <p:spPr>
          <a:xfrm>
            <a:off x="8881092" y="1648792"/>
            <a:ext cx="2292005" cy="923330"/>
          </a:xfrm>
          <a:prstGeom prst="rect">
            <a:avLst/>
          </a:prstGeom>
          <a:solidFill>
            <a:srgbClr val="1CADE4"/>
          </a:solidFill>
        </p:spPr>
        <p:txBody>
          <a:bodyPr wrap="square">
            <a:spAutoFit/>
          </a:bodyPr>
          <a:lstStyle/>
          <a:p>
            <a:pPr algn="just"/>
            <a:r>
              <a:rPr lang="en-US" b="0" dirty="0">
                <a:solidFill>
                  <a:schemeClr val="bg1"/>
                </a:solidFill>
                <a:effectLst/>
                <a:latin typeface="CMTI10"/>
              </a:rPr>
              <a:t>Assurances are needed to guarantee the correct execution!</a:t>
            </a:r>
            <a:endParaRPr lang="en-US" dirty="0">
              <a:solidFill>
                <a:schemeClr val="bg1"/>
              </a:solidFill>
            </a:endParaRPr>
          </a:p>
        </p:txBody>
      </p:sp>
      <p:cxnSp>
        <p:nvCxnSpPr>
          <p:cNvPr id="21" name="Conector reto 20">
            <a:extLst>
              <a:ext uri="{FF2B5EF4-FFF2-40B4-BE49-F238E27FC236}">
                <a16:creationId xmlns:a16="http://schemas.microsoft.com/office/drawing/2014/main" id="{1075E775-AA83-4DBB-A2CA-C6255EEE0D01}"/>
              </a:ext>
            </a:extLst>
          </p:cNvPr>
          <p:cNvCxnSpPr>
            <a:cxnSpLocks/>
          </p:cNvCxnSpPr>
          <p:nvPr/>
        </p:nvCxnSpPr>
        <p:spPr>
          <a:xfrm flipH="1">
            <a:off x="8186057" y="2572122"/>
            <a:ext cx="786493" cy="10342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Espaço Reservado para Conteúdo 2">
            <a:extLst>
              <a:ext uri="{FF2B5EF4-FFF2-40B4-BE49-F238E27FC236}">
                <a16:creationId xmlns:a16="http://schemas.microsoft.com/office/drawing/2014/main" id="{B04ADBD0-CA55-4D02-ACD4-13181F31E436}"/>
              </a:ext>
            </a:extLst>
          </p:cNvPr>
          <p:cNvSpPr txBox="1">
            <a:spLocks/>
          </p:cNvSpPr>
          <p:nvPr/>
        </p:nvSpPr>
        <p:spPr>
          <a:xfrm>
            <a:off x="3919657" y="3429000"/>
            <a:ext cx="514466" cy="636088"/>
          </a:xfrm>
          <a:prstGeom prst="rect">
            <a:avLst/>
          </a:prstGeom>
          <a:solidFill>
            <a:srgbClr val="1CADE4"/>
          </a:solidFill>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54000" lvl="1" indent="0">
              <a:buNone/>
            </a:pPr>
            <a:r>
              <a:rPr lang="en-US" sz="4000" b="1" dirty="0">
                <a:solidFill>
                  <a:schemeClr val="bg1"/>
                </a:solidFill>
              </a:rPr>
              <a:t>?</a:t>
            </a:r>
          </a:p>
        </p:txBody>
      </p:sp>
      <p:sp>
        <p:nvSpPr>
          <p:cNvPr id="28" name="CaixaDeTexto 27">
            <a:extLst>
              <a:ext uri="{FF2B5EF4-FFF2-40B4-BE49-F238E27FC236}">
                <a16:creationId xmlns:a16="http://schemas.microsoft.com/office/drawing/2014/main" id="{5167F222-8A41-4F18-87D1-37AB84D71360}"/>
              </a:ext>
            </a:extLst>
          </p:cNvPr>
          <p:cNvSpPr txBox="1"/>
          <p:nvPr/>
        </p:nvSpPr>
        <p:spPr>
          <a:xfrm>
            <a:off x="287614" y="5295225"/>
            <a:ext cx="2774742" cy="923330"/>
          </a:xfrm>
          <a:prstGeom prst="rect">
            <a:avLst/>
          </a:prstGeom>
          <a:solidFill>
            <a:srgbClr val="1CADE4"/>
          </a:solidFill>
        </p:spPr>
        <p:txBody>
          <a:bodyPr wrap="square">
            <a:spAutoFit/>
          </a:bodyPr>
          <a:lstStyle/>
          <a:p>
            <a:pPr algn="just"/>
            <a:r>
              <a:rPr lang="en-US" b="0" dirty="0">
                <a:solidFill>
                  <a:schemeClr val="bg1"/>
                </a:solidFill>
                <a:effectLst/>
                <a:latin typeface="CMTI10"/>
              </a:rPr>
              <a:t>Almost impossible to anticipate the all the different scenarios</a:t>
            </a:r>
            <a:endParaRPr lang="en-US" dirty="0">
              <a:solidFill>
                <a:schemeClr val="bg1"/>
              </a:solidFill>
            </a:endParaRPr>
          </a:p>
        </p:txBody>
      </p:sp>
      <p:cxnSp>
        <p:nvCxnSpPr>
          <p:cNvPr id="29" name="Conector reto 28">
            <a:extLst>
              <a:ext uri="{FF2B5EF4-FFF2-40B4-BE49-F238E27FC236}">
                <a16:creationId xmlns:a16="http://schemas.microsoft.com/office/drawing/2014/main" id="{F16DAB87-BA27-4C5B-BA5A-C4678E02A4A4}"/>
              </a:ext>
            </a:extLst>
          </p:cNvPr>
          <p:cNvCxnSpPr>
            <a:cxnSpLocks/>
          </p:cNvCxnSpPr>
          <p:nvPr/>
        </p:nvCxnSpPr>
        <p:spPr>
          <a:xfrm flipH="1">
            <a:off x="1921369" y="4065088"/>
            <a:ext cx="2117620" cy="1230137"/>
          </a:xfrm>
          <a:prstGeom prst="line">
            <a:avLst/>
          </a:prstGeom>
        </p:spPr>
        <p:style>
          <a:lnRef idx="1">
            <a:schemeClr val="accent1"/>
          </a:lnRef>
          <a:fillRef idx="0">
            <a:schemeClr val="accent1"/>
          </a:fillRef>
          <a:effectRef idx="0">
            <a:schemeClr val="accent1"/>
          </a:effectRef>
          <a:fontRef idx="minor">
            <a:schemeClr val="tx1"/>
          </a:fontRef>
        </p:style>
      </p:cxnSp>
      <p:sp>
        <p:nvSpPr>
          <p:cNvPr id="2" name="Espaço Reservado para Número de Slide 1">
            <a:extLst>
              <a:ext uri="{FF2B5EF4-FFF2-40B4-BE49-F238E27FC236}">
                <a16:creationId xmlns:a16="http://schemas.microsoft.com/office/drawing/2014/main" id="{9F422BDA-2CFC-5E7C-0ACE-6A899E6E8B6E}"/>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30763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6" grpId="0" animBg="1"/>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 setup – selected Features</a:t>
            </a:r>
          </a:p>
        </p:txBody>
      </p:sp>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
        <p:nvSpPr>
          <p:cNvPr id="3" name="Retângulo 2">
            <a:extLst>
              <a:ext uri="{FF2B5EF4-FFF2-40B4-BE49-F238E27FC236}">
                <a16:creationId xmlns:a16="http://schemas.microsoft.com/office/drawing/2014/main" id="{75A475C8-A00A-6768-9F37-810619178FA1}"/>
              </a:ext>
            </a:extLst>
          </p:cNvPr>
          <p:cNvSpPr/>
          <p:nvPr/>
        </p:nvSpPr>
        <p:spPr>
          <a:xfrm>
            <a:off x="8064442" y="3766178"/>
            <a:ext cx="1194102" cy="1083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17EA7"/>
                </a:solidFill>
              </a:rPr>
              <a:t>3,375 </a:t>
            </a:r>
          </a:p>
          <a:p>
            <a:pPr algn="ctr"/>
            <a:r>
              <a:rPr lang="en-US" dirty="0">
                <a:solidFill>
                  <a:srgbClr val="117EA7"/>
                </a:solidFill>
              </a:rPr>
              <a:t>(17%)</a:t>
            </a:r>
          </a:p>
        </p:txBody>
      </p:sp>
      <p:sp>
        <p:nvSpPr>
          <p:cNvPr id="5" name="Retângulo 4">
            <a:extLst>
              <a:ext uri="{FF2B5EF4-FFF2-40B4-BE49-F238E27FC236}">
                <a16:creationId xmlns:a16="http://schemas.microsoft.com/office/drawing/2014/main" id="{A5CBB3A4-92EE-09D3-99A6-07E68BBFD3D7}"/>
              </a:ext>
            </a:extLst>
          </p:cNvPr>
          <p:cNvSpPr/>
          <p:nvPr/>
        </p:nvSpPr>
        <p:spPr>
          <a:xfrm>
            <a:off x="7666365" y="2775663"/>
            <a:ext cx="1990257" cy="950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16,493 </a:t>
            </a:r>
          </a:p>
          <a:p>
            <a:pPr algn="ctr"/>
            <a:r>
              <a:rPr lang="en-US" dirty="0">
                <a:solidFill>
                  <a:schemeClr val="accent1"/>
                </a:solidFill>
              </a:rPr>
              <a:t>(83%)</a:t>
            </a:r>
          </a:p>
        </p:txBody>
      </p:sp>
      <p:pic>
        <p:nvPicPr>
          <p:cNvPr id="12" name="Imagem 11" descr="Forma, Retângulo&#10;&#10;Descrição gerada automaticamente com confiança média">
            <a:extLst>
              <a:ext uri="{FF2B5EF4-FFF2-40B4-BE49-F238E27FC236}">
                <a16:creationId xmlns:a16="http://schemas.microsoft.com/office/drawing/2014/main" id="{1664AA46-BD7D-FDFD-4CD7-B9627CFF6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161" y="2554951"/>
            <a:ext cx="3955677" cy="1977839"/>
          </a:xfrm>
          <a:prstGeom prst="rect">
            <a:avLst/>
          </a:prstGeom>
        </p:spPr>
      </p:pic>
      <p:sp>
        <p:nvSpPr>
          <p:cNvPr id="6" name="Retângulo 5">
            <a:extLst>
              <a:ext uri="{FF2B5EF4-FFF2-40B4-BE49-F238E27FC236}">
                <a16:creationId xmlns:a16="http://schemas.microsoft.com/office/drawing/2014/main" id="{349DF2D6-8FB8-89C6-EA8A-8B4BCCC05B37}"/>
              </a:ext>
            </a:extLst>
          </p:cNvPr>
          <p:cNvSpPr/>
          <p:nvPr/>
        </p:nvSpPr>
        <p:spPr>
          <a:xfrm>
            <a:off x="4118161" y="3057256"/>
            <a:ext cx="2584675" cy="486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65359"/>
                </a:solidFill>
              </a:rPr>
              <a:t>19,868</a:t>
            </a:r>
          </a:p>
          <a:p>
            <a:pPr algn="ctr"/>
            <a:r>
              <a:rPr lang="en-US" dirty="0">
                <a:solidFill>
                  <a:srgbClr val="465359"/>
                </a:solidFill>
              </a:rPr>
              <a:t>Execution Segments</a:t>
            </a:r>
          </a:p>
        </p:txBody>
      </p:sp>
      <p:sp>
        <p:nvSpPr>
          <p:cNvPr id="17" name="CaixaDeTexto 16">
            <a:extLst>
              <a:ext uri="{FF2B5EF4-FFF2-40B4-BE49-F238E27FC236}">
                <a16:creationId xmlns:a16="http://schemas.microsoft.com/office/drawing/2014/main" id="{0A155193-656D-47BE-53AF-87FC2EFFC22C}"/>
              </a:ext>
            </a:extLst>
          </p:cNvPr>
          <p:cNvSpPr txBox="1"/>
          <p:nvPr/>
        </p:nvSpPr>
        <p:spPr>
          <a:xfrm>
            <a:off x="6812207" y="4161210"/>
            <a:ext cx="1084731" cy="369332"/>
          </a:xfrm>
          <a:prstGeom prst="rect">
            <a:avLst/>
          </a:prstGeom>
          <a:noFill/>
        </p:spPr>
        <p:txBody>
          <a:bodyPr wrap="square">
            <a:spAutoFit/>
          </a:bodyPr>
          <a:lstStyle/>
          <a:p>
            <a:pPr algn="ctr"/>
            <a:r>
              <a:rPr lang="en-US" sz="1800" dirty="0">
                <a:solidFill>
                  <a:srgbClr val="117EA7"/>
                </a:solidFill>
              </a:rPr>
              <a:t>Non-Self</a:t>
            </a:r>
          </a:p>
        </p:txBody>
      </p:sp>
      <p:sp>
        <p:nvSpPr>
          <p:cNvPr id="14" name="CaixaDeTexto 13">
            <a:extLst>
              <a:ext uri="{FF2B5EF4-FFF2-40B4-BE49-F238E27FC236}">
                <a16:creationId xmlns:a16="http://schemas.microsoft.com/office/drawing/2014/main" id="{0269A676-B9A0-E9BD-ABF0-F7F0F9D8B570}"/>
              </a:ext>
            </a:extLst>
          </p:cNvPr>
          <p:cNvSpPr txBox="1"/>
          <p:nvPr/>
        </p:nvSpPr>
        <p:spPr>
          <a:xfrm>
            <a:off x="7195296" y="3066088"/>
            <a:ext cx="744071" cy="369332"/>
          </a:xfrm>
          <a:prstGeom prst="rect">
            <a:avLst/>
          </a:prstGeom>
          <a:noFill/>
        </p:spPr>
        <p:txBody>
          <a:bodyPr wrap="square">
            <a:spAutoFit/>
          </a:bodyPr>
          <a:lstStyle/>
          <a:p>
            <a:pPr algn="ctr"/>
            <a:r>
              <a:rPr lang="en-US" sz="1800" dirty="0">
                <a:solidFill>
                  <a:schemeClr val="accent1"/>
                </a:solidFill>
              </a:rPr>
              <a:t>Self</a:t>
            </a:r>
          </a:p>
        </p:txBody>
      </p:sp>
      <p:sp>
        <p:nvSpPr>
          <p:cNvPr id="20" name="Retângulo 19">
            <a:extLst>
              <a:ext uri="{FF2B5EF4-FFF2-40B4-BE49-F238E27FC236}">
                <a16:creationId xmlns:a16="http://schemas.microsoft.com/office/drawing/2014/main" id="{BCC38049-4AA2-E2EE-23D4-66ABAF4919FD}"/>
              </a:ext>
            </a:extLst>
          </p:cNvPr>
          <p:cNvSpPr/>
          <p:nvPr/>
        </p:nvSpPr>
        <p:spPr>
          <a:xfrm>
            <a:off x="4897638" y="4656362"/>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Self-</a:t>
            </a:r>
            <a:r>
              <a:rPr lang="en-US" dirty="0" err="1">
                <a:solidFill>
                  <a:srgbClr val="465359"/>
                </a:solidFill>
              </a:rPr>
              <a:t>Nonself</a:t>
            </a:r>
            <a:r>
              <a:rPr lang="en-US" dirty="0">
                <a:solidFill>
                  <a:srgbClr val="465359"/>
                </a:solidFill>
              </a:rPr>
              <a:t> proportion</a:t>
            </a:r>
          </a:p>
        </p:txBody>
      </p:sp>
    </p:spTree>
    <p:extLst>
      <p:ext uri="{BB962C8B-B14F-4D97-AF65-F5344CB8AC3E}">
        <p14:creationId xmlns:p14="http://schemas.microsoft.com/office/powerpoint/2010/main" val="19132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7" grpId="0"/>
      <p:bldP spid="14"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Experiment setup – selected Features</a:t>
            </a:r>
          </a:p>
        </p:txBody>
      </p:sp>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41</a:t>
            </a:fld>
            <a:endParaRPr lang="en-US" dirty="0"/>
          </a:p>
        </p:txBody>
      </p:sp>
      <p:graphicFrame>
        <p:nvGraphicFramePr>
          <p:cNvPr id="16" name="Tabela 4">
            <a:extLst>
              <a:ext uri="{FF2B5EF4-FFF2-40B4-BE49-F238E27FC236}">
                <a16:creationId xmlns:a16="http://schemas.microsoft.com/office/drawing/2014/main" id="{102E708E-908D-6292-D820-E10863211DB8}"/>
              </a:ext>
            </a:extLst>
          </p:cNvPr>
          <p:cNvGraphicFramePr>
            <a:graphicFrameLocks noGrp="1"/>
          </p:cNvGraphicFramePr>
          <p:nvPr>
            <p:extLst>
              <p:ext uri="{D42A27DB-BD31-4B8C-83A1-F6EECF244321}">
                <p14:modId xmlns:p14="http://schemas.microsoft.com/office/powerpoint/2010/main" val="3752199280"/>
              </p:ext>
            </p:extLst>
          </p:nvPr>
        </p:nvGraphicFramePr>
        <p:xfrm>
          <a:off x="3315834" y="1620949"/>
          <a:ext cx="5748066" cy="4486511"/>
        </p:xfrm>
        <a:graphic>
          <a:graphicData uri="http://schemas.openxmlformats.org/drawingml/2006/table">
            <a:tbl>
              <a:tblPr firstRow="1" bandRow="1">
                <a:tableStyleId>{5C22544A-7EE6-4342-B048-85BDC9FD1C3A}</a:tableStyleId>
              </a:tblPr>
              <a:tblGrid>
                <a:gridCol w="734759">
                  <a:extLst>
                    <a:ext uri="{9D8B030D-6E8A-4147-A177-3AD203B41FA5}">
                      <a16:colId xmlns:a16="http://schemas.microsoft.com/office/drawing/2014/main" val="1260687654"/>
                    </a:ext>
                  </a:extLst>
                </a:gridCol>
                <a:gridCol w="3851242">
                  <a:extLst>
                    <a:ext uri="{9D8B030D-6E8A-4147-A177-3AD203B41FA5}">
                      <a16:colId xmlns:a16="http://schemas.microsoft.com/office/drawing/2014/main" val="482045232"/>
                    </a:ext>
                  </a:extLst>
                </a:gridCol>
                <a:gridCol w="1162065">
                  <a:extLst>
                    <a:ext uri="{9D8B030D-6E8A-4147-A177-3AD203B41FA5}">
                      <a16:colId xmlns:a16="http://schemas.microsoft.com/office/drawing/2014/main" val="3482603745"/>
                    </a:ext>
                  </a:extLst>
                </a:gridCol>
              </a:tblGrid>
              <a:tr h="309947">
                <a:tc>
                  <a:txBody>
                    <a:bodyPr/>
                    <a:lstStyle/>
                    <a:p>
                      <a:pPr algn="ctr"/>
                      <a:r>
                        <a:rPr lang="pt-BR" sz="1200" dirty="0"/>
                        <a:t>Position</a:t>
                      </a:r>
                    </a:p>
                  </a:txBody>
                  <a:tcPr anchor="ctr"/>
                </a:tc>
                <a:tc>
                  <a:txBody>
                    <a:bodyPr/>
                    <a:lstStyle/>
                    <a:p>
                      <a:pPr algn="ctr"/>
                      <a:r>
                        <a:rPr lang="en-US" sz="1200" noProof="0" dirty="0"/>
                        <a:t>Feature</a:t>
                      </a:r>
                    </a:p>
                  </a:txBody>
                  <a:tcPr anchor="ctr"/>
                </a:tc>
                <a:tc>
                  <a:txBody>
                    <a:bodyPr/>
                    <a:lstStyle/>
                    <a:p>
                      <a:pPr algn="ctr"/>
                      <a:r>
                        <a:rPr lang="pt-BR" sz="1200" noProof="0" dirty="0" err="1"/>
                        <a:t>Phi-Correlation</a:t>
                      </a:r>
                      <a:r>
                        <a:rPr lang="pt-BR" sz="1200" noProof="0" dirty="0"/>
                        <a:t> (</a:t>
                      </a:r>
                      <a:r>
                        <a:rPr lang="pt-BR" sz="1200" noProof="0" dirty="0" err="1"/>
                        <a:t>Abs</a:t>
                      </a:r>
                      <a:r>
                        <a:rPr lang="pt-BR" sz="1200" noProof="0" dirty="0"/>
                        <a:t>)</a:t>
                      </a:r>
                      <a:endParaRPr lang="en-US" sz="1200" noProof="0" dirty="0"/>
                    </a:p>
                  </a:txBody>
                  <a:tcPr anchor="ctr"/>
                </a:tc>
                <a:extLst>
                  <a:ext uri="{0D108BD9-81ED-4DB2-BD59-A6C34878D82A}">
                    <a16:rowId xmlns:a16="http://schemas.microsoft.com/office/drawing/2014/main" val="1267801704"/>
                  </a:ext>
                </a:extLst>
              </a:tr>
              <a:tr h="309947">
                <a:tc>
                  <a:txBody>
                    <a:bodyPr/>
                    <a:lstStyle/>
                    <a:p>
                      <a:pPr algn="ctr"/>
                      <a:r>
                        <a:rPr lang="pt-BR" sz="1100" dirty="0"/>
                        <a:t>0</a:t>
                      </a:r>
                    </a:p>
                  </a:txBody>
                  <a:tcPr anchor="ctr"/>
                </a:tc>
                <a:tc>
                  <a:txBody>
                    <a:bodyPr/>
                    <a:lstStyle/>
                    <a:p>
                      <a:pPr algn="ctr" defTabSz="457200"/>
                      <a:r>
                        <a:rPr lang="en-US" sz="1100" kern="1200" noProof="0" dirty="0">
                          <a:solidFill>
                            <a:schemeClr val="tx1"/>
                          </a:solidFill>
                          <a:latin typeface="+mn-lt"/>
                          <a:ea typeface="+mn-ea"/>
                          <a:cs typeface="+mn-cs"/>
                        </a:rPr>
                        <a:t>Oximeter was available during data transfer</a:t>
                      </a:r>
                    </a:p>
                  </a:txBody>
                  <a:tcPr anchor="ctr"/>
                </a:tc>
                <a:tc>
                  <a:txBody>
                    <a:bodyPr/>
                    <a:lstStyle/>
                    <a:p>
                      <a:pPr algn="ctr" defTabSz="457200"/>
                      <a:r>
                        <a:rPr lang="en-US" sz="1100" kern="1200" noProof="0" dirty="0">
                          <a:solidFill>
                            <a:schemeClr val="tx1"/>
                          </a:solidFill>
                          <a:latin typeface="+mn-lt"/>
                          <a:ea typeface="+mn-ea"/>
                          <a:cs typeface="+mn-cs"/>
                        </a:rPr>
                        <a:t>0.927324</a:t>
                      </a:r>
                    </a:p>
                  </a:txBody>
                  <a:tcPr anchor="ctr"/>
                </a:tc>
                <a:extLst>
                  <a:ext uri="{0D108BD9-81ED-4DB2-BD59-A6C34878D82A}">
                    <a16:rowId xmlns:a16="http://schemas.microsoft.com/office/drawing/2014/main" val="469596429"/>
                  </a:ext>
                </a:extLst>
              </a:tr>
              <a:tr h="309947">
                <a:tc>
                  <a:txBody>
                    <a:bodyPr/>
                    <a:lstStyle/>
                    <a:p>
                      <a:pPr algn="ctr"/>
                      <a:r>
                        <a:rPr lang="pt-BR" sz="11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transferred data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0.923101</a:t>
                      </a:r>
                    </a:p>
                  </a:txBody>
                  <a:tcPr anchor="ctr"/>
                </a:tc>
                <a:extLst>
                  <a:ext uri="{0D108BD9-81ED-4DB2-BD59-A6C34878D82A}">
                    <a16:rowId xmlns:a16="http://schemas.microsoft.com/office/drawing/2014/main" val="2873410413"/>
                  </a:ext>
                </a:extLst>
              </a:tr>
              <a:tr h="309947">
                <a:tc>
                  <a:txBody>
                    <a:bodyPr/>
                    <a:lstStyle/>
                    <a:p>
                      <a:pPr algn="ctr"/>
                      <a:r>
                        <a:rPr lang="pt-BR" sz="1100" dirty="0"/>
                        <a:t>2</a:t>
                      </a:r>
                    </a:p>
                  </a:txBody>
                  <a:tcPr anchor="ctr"/>
                </a:tc>
                <a:tc>
                  <a:txBody>
                    <a:bodyPr/>
                    <a:lstStyle/>
                    <a:p>
                      <a:pPr algn="ctr"/>
                      <a:r>
                        <a:rPr lang="en-US" sz="1100" kern="1200" noProof="0" dirty="0">
                          <a:solidFill>
                            <a:schemeClr val="tx1"/>
                          </a:solidFill>
                          <a:latin typeface="+mn-lt"/>
                          <a:ea typeface="+mn-ea"/>
                          <a:cs typeface="+mn-cs"/>
                        </a:rPr>
                        <a:t>Oximeter was available during Central Node data processing</a:t>
                      </a:r>
                    </a:p>
                  </a:txBody>
                  <a:tcPr anchor="ctr"/>
                </a:tc>
                <a:tc>
                  <a:txBody>
                    <a:bodyPr/>
                    <a:lstStyle/>
                    <a:p>
                      <a:pPr algn="ctr"/>
                      <a:r>
                        <a:rPr lang="en-US" sz="1100" kern="1200" noProof="0" dirty="0">
                          <a:solidFill>
                            <a:schemeClr val="tx1"/>
                          </a:solidFill>
                          <a:latin typeface="+mn-lt"/>
                          <a:ea typeface="+mn-ea"/>
                          <a:cs typeface="+mn-cs"/>
                        </a:rPr>
                        <a:t>0.849276</a:t>
                      </a:r>
                    </a:p>
                  </a:txBody>
                  <a:tcPr anchor="ctr"/>
                </a:tc>
                <a:extLst>
                  <a:ext uri="{0D108BD9-81ED-4DB2-BD59-A6C34878D82A}">
                    <a16:rowId xmlns:a16="http://schemas.microsoft.com/office/drawing/2014/main" val="3406967444"/>
                  </a:ext>
                </a:extLst>
              </a:tr>
              <a:tr h="309947">
                <a:tc>
                  <a:txBody>
                    <a:bodyPr/>
                    <a:lstStyle/>
                    <a:p>
                      <a:pPr algn="ctr"/>
                      <a:r>
                        <a:rPr lang="pt-BR" sz="11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0.508921</a:t>
                      </a:r>
                    </a:p>
                  </a:txBody>
                  <a:tcPr anchor="ctr"/>
                </a:tc>
                <a:extLst>
                  <a:ext uri="{0D108BD9-81ED-4DB2-BD59-A6C34878D82A}">
                    <a16:rowId xmlns:a16="http://schemas.microsoft.com/office/drawing/2014/main" val="1887793277"/>
                  </a:ext>
                </a:extLst>
              </a:tr>
              <a:tr h="309947">
                <a:tc>
                  <a:txBody>
                    <a:bodyPr/>
                    <a:lstStyle/>
                    <a:p>
                      <a:pPr algn="ctr"/>
                      <a:r>
                        <a:rPr lang="pt-BR" sz="1100" dirty="0"/>
                        <a:t>4</a:t>
                      </a:r>
                    </a:p>
                  </a:txBody>
                  <a:tcPr anchor="ctr"/>
                </a:tc>
                <a:tc>
                  <a:txBody>
                    <a:bodyPr/>
                    <a:lstStyle/>
                    <a:p>
                      <a:pPr algn="ctr"/>
                      <a:r>
                        <a:rPr lang="en-US" sz="1100" kern="1200" noProof="0" dirty="0">
                          <a:solidFill>
                            <a:schemeClr val="tx1"/>
                          </a:solidFill>
                          <a:latin typeface="+mn-lt"/>
                          <a:ea typeface="+mn-ea"/>
                          <a:cs typeface="+mn-cs"/>
                        </a:rPr>
                        <a:t>Oximeter became unavailable during trace</a:t>
                      </a:r>
                    </a:p>
                  </a:txBody>
                  <a:tcPr anchor="ctr"/>
                </a:tc>
                <a:tc>
                  <a:txBody>
                    <a:bodyPr/>
                    <a:lstStyle/>
                    <a:p>
                      <a:pPr algn="ctr"/>
                      <a:r>
                        <a:rPr lang="en-US" sz="1100" kern="1200" noProof="0" dirty="0">
                          <a:solidFill>
                            <a:schemeClr val="tx1"/>
                          </a:solidFill>
                          <a:latin typeface="+mn-lt"/>
                          <a:ea typeface="+mn-ea"/>
                          <a:cs typeface="+mn-cs"/>
                        </a:rPr>
                        <a:t>0.462366</a:t>
                      </a:r>
                    </a:p>
                  </a:txBody>
                  <a:tcPr anchor="ctr"/>
                </a:tc>
                <a:extLst>
                  <a:ext uri="{0D108BD9-81ED-4DB2-BD59-A6C34878D82A}">
                    <a16:rowId xmlns:a16="http://schemas.microsoft.com/office/drawing/2014/main" val="2007366083"/>
                  </a:ext>
                </a:extLst>
              </a:tr>
              <a:tr h="309947">
                <a:tc>
                  <a:txBody>
                    <a:bodyPr/>
                    <a:lstStyle/>
                    <a:p>
                      <a:pPr algn="ctr"/>
                      <a:r>
                        <a:rPr lang="pt-BR" sz="1100" dirty="0"/>
                        <a:t>5</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data collection</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0.300302</a:t>
                      </a:r>
                    </a:p>
                  </a:txBody>
                  <a:tcPr anchor="ctr"/>
                </a:tc>
                <a:extLst>
                  <a:ext uri="{0D108BD9-81ED-4DB2-BD59-A6C34878D82A}">
                    <a16:rowId xmlns:a16="http://schemas.microsoft.com/office/drawing/2014/main" val="2672639218"/>
                  </a:ext>
                </a:extLst>
              </a:tr>
              <a:tr h="309947">
                <a:tc>
                  <a:txBody>
                    <a:bodyPr/>
                    <a:lstStyle/>
                    <a:p>
                      <a:pPr algn="ctr"/>
                      <a:r>
                        <a:rPr lang="pt-BR" sz="1100" dirty="0"/>
                        <a:t>6</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processed data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0.300302</a:t>
                      </a:r>
                    </a:p>
                  </a:txBody>
                  <a:tcPr anchor="ctr"/>
                </a:tc>
                <a:extLst>
                  <a:ext uri="{0D108BD9-81ED-4DB2-BD59-A6C34878D82A}">
                    <a16:rowId xmlns:a16="http://schemas.microsoft.com/office/drawing/2014/main" val="3689465178"/>
                  </a:ext>
                </a:extLst>
              </a:tr>
              <a:tr h="309947">
                <a:tc>
                  <a:txBody>
                    <a:bodyPr/>
                    <a:lstStyle/>
                    <a:p>
                      <a:pPr algn="ctr"/>
                      <a:r>
                        <a:rPr lang="pt-BR" sz="1100" dirty="0"/>
                        <a:t>7</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data processing</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0.296026</a:t>
                      </a:r>
                    </a:p>
                  </a:txBody>
                  <a:tcPr anchor="ctr"/>
                </a:tc>
                <a:extLst>
                  <a:ext uri="{0D108BD9-81ED-4DB2-BD59-A6C34878D82A}">
                    <a16:rowId xmlns:a16="http://schemas.microsoft.com/office/drawing/2014/main" val="3036115844"/>
                  </a:ext>
                </a:extLst>
              </a:tr>
              <a:tr h="309947">
                <a:tc>
                  <a:txBody>
                    <a:bodyPr/>
                    <a:lstStyle/>
                    <a:p>
                      <a:pPr algn="ctr"/>
                      <a:r>
                        <a:rPr lang="pt-BR" sz="1100" dirty="0"/>
                        <a:t>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became unavailable during data transfer</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 0.269047</a:t>
                      </a:r>
                    </a:p>
                  </a:txBody>
                  <a:tcPr anchor="ctr"/>
                </a:tc>
                <a:extLst>
                  <a:ext uri="{0D108BD9-81ED-4DB2-BD59-A6C34878D82A}">
                    <a16:rowId xmlns:a16="http://schemas.microsoft.com/office/drawing/2014/main" val="3832094180"/>
                  </a:ext>
                </a:extLst>
              </a:tr>
              <a:tr h="309947">
                <a:tc>
                  <a:txBody>
                    <a:bodyPr/>
                    <a:lstStyle/>
                    <a:p>
                      <a:pPr algn="ctr"/>
                      <a:r>
                        <a:rPr lang="pt-BR" sz="1100" dirty="0"/>
                        <a:t>9</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ABPD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0.136670</a:t>
                      </a:r>
                    </a:p>
                  </a:txBody>
                  <a:tcPr anchor="ctr"/>
                </a:tc>
                <a:extLst>
                  <a:ext uri="{0D108BD9-81ED-4DB2-BD59-A6C34878D82A}">
                    <a16:rowId xmlns:a16="http://schemas.microsoft.com/office/drawing/2014/main" val="2184039003"/>
                  </a:ext>
                </a:extLst>
              </a:tr>
              <a:tr h="309947">
                <a:tc>
                  <a:txBody>
                    <a:bodyPr/>
                    <a:lstStyle/>
                    <a:p>
                      <a:pPr algn="ctr"/>
                      <a:r>
                        <a:rPr lang="pt-BR" sz="1100" dirty="0"/>
                        <a:t>10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ABPS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0.133274</a:t>
                      </a:r>
                    </a:p>
                  </a:txBody>
                  <a:tcPr anchor="ctr"/>
                </a:tc>
                <a:extLst>
                  <a:ext uri="{0D108BD9-81ED-4DB2-BD59-A6C34878D82A}">
                    <a16:rowId xmlns:a16="http://schemas.microsoft.com/office/drawing/2014/main" val="3077738328"/>
                  </a:ext>
                </a:extLst>
              </a:tr>
              <a:tr h="309947">
                <a:tc>
                  <a:txBody>
                    <a:bodyPr/>
                    <a:lstStyle/>
                    <a:p>
                      <a:pPr algn="ctr"/>
                      <a:r>
                        <a:rPr lang="pt-BR" sz="1100" dirty="0"/>
                        <a:t>11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Heart Rate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0.129930</a:t>
                      </a:r>
                    </a:p>
                  </a:txBody>
                  <a:tcPr anchor="ctr"/>
                </a:tc>
                <a:extLst>
                  <a:ext uri="{0D108BD9-81ED-4DB2-BD59-A6C34878D82A}">
                    <a16:rowId xmlns:a16="http://schemas.microsoft.com/office/drawing/2014/main" val="730044054"/>
                  </a:ext>
                </a:extLst>
              </a:tr>
              <a:tr h="309947">
                <a:tc>
                  <a:txBody>
                    <a:bodyPr/>
                    <a:lstStyle/>
                    <a:p>
                      <a:pPr algn="ctr"/>
                      <a:r>
                        <a:rPr lang="pt-BR" sz="1100" dirty="0"/>
                        <a:t>12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Thermometer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0.126224</a:t>
                      </a:r>
                    </a:p>
                  </a:txBody>
                  <a:tcPr anchor="ctr"/>
                </a:tc>
                <a:extLst>
                  <a:ext uri="{0D108BD9-81ED-4DB2-BD59-A6C34878D82A}">
                    <a16:rowId xmlns:a16="http://schemas.microsoft.com/office/drawing/2014/main" val="2125261903"/>
                  </a:ext>
                </a:extLst>
              </a:tr>
            </a:tbl>
          </a:graphicData>
        </a:graphic>
      </p:graphicFrame>
      <p:sp>
        <p:nvSpPr>
          <p:cNvPr id="21" name="Retângulo 20">
            <a:extLst>
              <a:ext uri="{FF2B5EF4-FFF2-40B4-BE49-F238E27FC236}">
                <a16:creationId xmlns:a16="http://schemas.microsoft.com/office/drawing/2014/main" id="{7A245AA0-380A-2CDD-FB48-9539476D549F}"/>
              </a:ext>
            </a:extLst>
          </p:cNvPr>
          <p:cNvSpPr/>
          <p:nvPr/>
        </p:nvSpPr>
        <p:spPr>
          <a:xfrm>
            <a:off x="4679085" y="6092408"/>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Selected Features</a:t>
            </a:r>
          </a:p>
        </p:txBody>
      </p:sp>
    </p:spTree>
    <p:extLst>
      <p:ext uri="{BB962C8B-B14F-4D97-AF65-F5344CB8AC3E}">
        <p14:creationId xmlns:p14="http://schemas.microsoft.com/office/powerpoint/2010/main" val="251410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Evaluation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42</a:t>
            </a:fld>
            <a:endParaRPr lang="en-US" dirty="0"/>
          </a:p>
        </p:txBody>
      </p:sp>
      <p:pic>
        <p:nvPicPr>
          <p:cNvPr id="5" name="Imagem 4">
            <a:extLst>
              <a:ext uri="{FF2B5EF4-FFF2-40B4-BE49-F238E27FC236}">
                <a16:creationId xmlns:a16="http://schemas.microsoft.com/office/drawing/2014/main" id="{86B66998-C33C-5232-8B94-940B3ACF55CF}"/>
              </a:ext>
            </a:extLst>
          </p:cNvPr>
          <p:cNvPicPr>
            <a:picLocks noChangeAspect="1"/>
          </p:cNvPicPr>
          <p:nvPr/>
        </p:nvPicPr>
        <p:blipFill>
          <a:blip r:embed="rId3"/>
          <a:stretch>
            <a:fillRect/>
          </a:stretch>
        </p:blipFill>
        <p:spPr>
          <a:xfrm>
            <a:off x="1613862" y="1909486"/>
            <a:ext cx="8964276" cy="3953427"/>
          </a:xfrm>
          <a:prstGeom prst="rect">
            <a:avLst/>
          </a:prstGeom>
        </p:spPr>
      </p:pic>
      <p:sp>
        <p:nvSpPr>
          <p:cNvPr id="3" name="Retângulo 2">
            <a:extLst>
              <a:ext uri="{FF2B5EF4-FFF2-40B4-BE49-F238E27FC236}">
                <a16:creationId xmlns:a16="http://schemas.microsoft.com/office/drawing/2014/main" id="{700D6987-2889-2888-058A-6D47BCE4F768}"/>
              </a:ext>
            </a:extLst>
          </p:cNvPr>
          <p:cNvSpPr/>
          <p:nvPr/>
        </p:nvSpPr>
        <p:spPr>
          <a:xfrm>
            <a:off x="1156662" y="3752850"/>
            <a:ext cx="9578538" cy="236987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FFF8A648-D040-2D09-DFED-9D61D577DD2C}"/>
              </a:ext>
            </a:extLst>
          </p:cNvPr>
          <p:cNvSpPr/>
          <p:nvPr/>
        </p:nvSpPr>
        <p:spPr>
          <a:xfrm>
            <a:off x="581192" y="1713424"/>
            <a:ext cx="11106640" cy="4604041"/>
          </a:xfrm>
          <a:prstGeom prst="rect">
            <a:avLst/>
          </a:prstGeom>
          <a:solidFill>
            <a:srgbClr val="F7F7F7"/>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Train-test split</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grpSp>
        <p:nvGrpSpPr>
          <p:cNvPr id="53" name="Agrupar 52">
            <a:extLst>
              <a:ext uri="{FF2B5EF4-FFF2-40B4-BE49-F238E27FC236}">
                <a16:creationId xmlns:a16="http://schemas.microsoft.com/office/drawing/2014/main" id="{E40421EB-C4A1-20F1-8E0B-25BD37178AA9}"/>
              </a:ext>
            </a:extLst>
          </p:cNvPr>
          <p:cNvGrpSpPr/>
          <p:nvPr/>
        </p:nvGrpSpPr>
        <p:grpSpPr>
          <a:xfrm>
            <a:off x="2152650" y="2667000"/>
            <a:ext cx="7534275" cy="504825"/>
            <a:chOff x="2152650" y="2667000"/>
            <a:chExt cx="7534275" cy="504825"/>
          </a:xfrm>
        </p:grpSpPr>
        <p:sp>
          <p:nvSpPr>
            <p:cNvPr id="10" name="Retângulo 9">
              <a:extLst>
                <a:ext uri="{FF2B5EF4-FFF2-40B4-BE49-F238E27FC236}">
                  <a16:creationId xmlns:a16="http://schemas.microsoft.com/office/drawing/2014/main" id="{9D77095C-485C-CE75-E973-585FE8807DE2}"/>
                </a:ext>
              </a:extLst>
            </p:cNvPr>
            <p:cNvSpPr/>
            <p:nvPr/>
          </p:nvSpPr>
          <p:spPr>
            <a:xfrm>
              <a:off x="2152650" y="2667000"/>
              <a:ext cx="5695950" cy="50482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Train</a:t>
              </a:r>
              <a:r>
                <a:rPr lang="pt-BR" dirty="0"/>
                <a:t> </a:t>
              </a:r>
              <a:r>
                <a:rPr lang="pt-BR" sz="1200" dirty="0"/>
                <a:t>(75%)</a:t>
              </a:r>
              <a:endParaRPr lang="en-US" dirty="0"/>
            </a:p>
          </p:txBody>
        </p:sp>
        <p:sp>
          <p:nvSpPr>
            <p:cNvPr id="11" name="Retângulo 10">
              <a:extLst>
                <a:ext uri="{FF2B5EF4-FFF2-40B4-BE49-F238E27FC236}">
                  <a16:creationId xmlns:a16="http://schemas.microsoft.com/office/drawing/2014/main" id="{500CC411-EFF4-5FC5-DC6D-69564809D2B2}"/>
                </a:ext>
              </a:extLst>
            </p:cNvPr>
            <p:cNvSpPr/>
            <p:nvPr/>
          </p:nvSpPr>
          <p:spPr>
            <a:xfrm>
              <a:off x="7848600" y="2667000"/>
              <a:ext cx="1838325" cy="50482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Test </a:t>
              </a:r>
              <a:r>
                <a:rPr lang="pt-BR" sz="1200" dirty="0"/>
                <a:t>(25%)</a:t>
              </a:r>
              <a:endParaRPr lang="en-US" dirty="0"/>
            </a:p>
          </p:txBody>
        </p:sp>
      </p:grpSp>
      <p:sp>
        <p:nvSpPr>
          <p:cNvPr id="12" name="Retângulo 11">
            <a:extLst>
              <a:ext uri="{FF2B5EF4-FFF2-40B4-BE49-F238E27FC236}">
                <a16:creationId xmlns:a16="http://schemas.microsoft.com/office/drawing/2014/main" id="{E975B147-1A32-4010-A26F-9E6A1E195CA6}"/>
              </a:ext>
            </a:extLst>
          </p:cNvPr>
          <p:cNvSpPr/>
          <p:nvPr/>
        </p:nvSpPr>
        <p:spPr>
          <a:xfrm>
            <a:off x="2152650" y="4122433"/>
            <a:ext cx="987424" cy="5048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Nonself</a:t>
            </a:r>
            <a:endParaRPr lang="en-US" dirty="0"/>
          </a:p>
        </p:txBody>
      </p:sp>
      <p:sp>
        <p:nvSpPr>
          <p:cNvPr id="17" name="Triângulo isósceles 16">
            <a:extLst>
              <a:ext uri="{FF2B5EF4-FFF2-40B4-BE49-F238E27FC236}">
                <a16:creationId xmlns:a16="http://schemas.microsoft.com/office/drawing/2014/main" id="{6F43CD8F-7F8C-3AEB-32EB-9FCC191782B3}"/>
              </a:ext>
            </a:extLst>
          </p:cNvPr>
          <p:cNvSpPr/>
          <p:nvPr/>
        </p:nvSpPr>
        <p:spPr>
          <a:xfrm rot="10800000">
            <a:off x="3177539" y="3569566"/>
            <a:ext cx="5484497"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tângulo 18">
            <a:extLst>
              <a:ext uri="{FF2B5EF4-FFF2-40B4-BE49-F238E27FC236}">
                <a16:creationId xmlns:a16="http://schemas.microsoft.com/office/drawing/2014/main" id="{9BD2F7AB-7B5B-1DA7-6AD5-04FE69FA11FA}"/>
              </a:ext>
            </a:extLst>
          </p:cNvPr>
          <p:cNvSpPr/>
          <p:nvPr/>
        </p:nvSpPr>
        <p:spPr>
          <a:xfrm>
            <a:off x="3140074" y="4125401"/>
            <a:ext cx="4708526" cy="504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Self</a:t>
            </a:r>
            <a:endParaRPr lang="en-US" dirty="0"/>
          </a:p>
        </p:txBody>
      </p:sp>
      <p:sp>
        <p:nvSpPr>
          <p:cNvPr id="52" name="Retângulo 51">
            <a:extLst>
              <a:ext uri="{FF2B5EF4-FFF2-40B4-BE49-F238E27FC236}">
                <a16:creationId xmlns:a16="http://schemas.microsoft.com/office/drawing/2014/main" id="{6BDF4EA5-2C68-AA01-C6B4-6C662349B181}"/>
              </a:ext>
            </a:extLst>
          </p:cNvPr>
          <p:cNvSpPr/>
          <p:nvPr/>
        </p:nvSpPr>
        <p:spPr>
          <a:xfrm>
            <a:off x="8415867" y="4122432"/>
            <a:ext cx="1838325" cy="504825"/>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Test</a:t>
            </a:r>
            <a:endParaRPr lang="en-US" dirty="0"/>
          </a:p>
        </p:txBody>
      </p:sp>
      <p:sp>
        <p:nvSpPr>
          <p:cNvPr id="54" name="Retângulo 53">
            <a:extLst>
              <a:ext uri="{FF2B5EF4-FFF2-40B4-BE49-F238E27FC236}">
                <a16:creationId xmlns:a16="http://schemas.microsoft.com/office/drawing/2014/main" id="{010D2515-B2A6-70E7-7D88-C5E45CB50B99}"/>
              </a:ext>
            </a:extLst>
          </p:cNvPr>
          <p:cNvSpPr/>
          <p:nvPr/>
        </p:nvSpPr>
        <p:spPr>
          <a:xfrm>
            <a:off x="10254192" y="4219246"/>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err="1">
                <a:solidFill>
                  <a:srgbClr val="117EA7"/>
                </a:solidFill>
              </a:rPr>
              <a:t>How</a:t>
            </a:r>
            <a:r>
              <a:rPr lang="pt-BR" sz="1050" b="1" dirty="0">
                <a:solidFill>
                  <a:srgbClr val="117EA7"/>
                </a:solidFill>
              </a:rPr>
              <a:t> does </a:t>
            </a:r>
            <a:r>
              <a:rPr lang="pt-BR" sz="1050" b="1" dirty="0" err="1">
                <a:solidFill>
                  <a:srgbClr val="117EA7"/>
                </a:solidFill>
              </a:rPr>
              <a:t>the</a:t>
            </a:r>
            <a:r>
              <a:rPr lang="pt-BR" sz="1050" b="1" dirty="0">
                <a:solidFill>
                  <a:srgbClr val="117EA7"/>
                </a:solidFill>
              </a:rPr>
              <a:t> model generalize?</a:t>
            </a:r>
            <a:endParaRPr lang="en-US" sz="1050" b="1" dirty="0">
              <a:solidFill>
                <a:srgbClr val="117EA7"/>
              </a:solidFill>
            </a:endParaRPr>
          </a:p>
        </p:txBody>
      </p:sp>
      <p:sp>
        <p:nvSpPr>
          <p:cNvPr id="55" name="Retângulo 54">
            <a:extLst>
              <a:ext uri="{FF2B5EF4-FFF2-40B4-BE49-F238E27FC236}">
                <a16:creationId xmlns:a16="http://schemas.microsoft.com/office/drawing/2014/main" id="{D778A6EF-B36D-0083-65B8-2E7F9D830C57}"/>
              </a:ext>
            </a:extLst>
          </p:cNvPr>
          <p:cNvSpPr/>
          <p:nvPr/>
        </p:nvSpPr>
        <p:spPr>
          <a:xfrm>
            <a:off x="2007658" y="4647572"/>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err="1">
                <a:solidFill>
                  <a:srgbClr val="117EA7"/>
                </a:solidFill>
              </a:rPr>
              <a:t>Property</a:t>
            </a:r>
            <a:r>
              <a:rPr lang="pt-BR" sz="1050" b="1" dirty="0">
                <a:solidFill>
                  <a:srgbClr val="117EA7"/>
                </a:solidFill>
              </a:rPr>
              <a:t> </a:t>
            </a:r>
            <a:r>
              <a:rPr lang="pt-BR" sz="1050" b="1" dirty="0" err="1">
                <a:solidFill>
                  <a:srgbClr val="117EA7"/>
                </a:solidFill>
              </a:rPr>
              <a:t>Violations</a:t>
            </a:r>
            <a:endParaRPr lang="pt-BR" sz="1050" b="1" dirty="0">
              <a:solidFill>
                <a:srgbClr val="117EA7"/>
              </a:solidFill>
            </a:endParaRPr>
          </a:p>
        </p:txBody>
      </p:sp>
      <p:sp>
        <p:nvSpPr>
          <p:cNvPr id="56" name="Retângulo 55">
            <a:extLst>
              <a:ext uri="{FF2B5EF4-FFF2-40B4-BE49-F238E27FC236}">
                <a16:creationId xmlns:a16="http://schemas.microsoft.com/office/drawing/2014/main" id="{12F03F87-E2C8-DE3C-EB7D-D9BB41CC0D57}"/>
              </a:ext>
            </a:extLst>
          </p:cNvPr>
          <p:cNvSpPr/>
          <p:nvPr/>
        </p:nvSpPr>
        <p:spPr>
          <a:xfrm>
            <a:off x="4855633" y="4647572"/>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a:solidFill>
                  <a:srgbClr val="117EA7"/>
                </a:solidFill>
              </a:rPr>
              <a:t>Regular </a:t>
            </a:r>
            <a:r>
              <a:rPr lang="pt-BR" sz="1050" b="1" dirty="0" err="1">
                <a:solidFill>
                  <a:srgbClr val="117EA7"/>
                </a:solidFill>
              </a:rPr>
              <a:t>Execution</a:t>
            </a:r>
            <a:endParaRPr lang="pt-BR" sz="1050" b="1" dirty="0">
              <a:solidFill>
                <a:srgbClr val="117EA7"/>
              </a:solidFill>
            </a:endParaRPr>
          </a:p>
        </p:txBody>
      </p:sp>
      <p:sp>
        <p:nvSpPr>
          <p:cNvPr id="4" name="Espaço Reservado para Número de Slide 3">
            <a:extLst>
              <a:ext uri="{FF2B5EF4-FFF2-40B4-BE49-F238E27FC236}">
                <a16:creationId xmlns:a16="http://schemas.microsoft.com/office/drawing/2014/main" id="{EEA37D72-56E7-6534-6158-15D994DA75C1}"/>
              </a:ext>
            </a:extLst>
          </p:cNvPr>
          <p:cNvSpPr>
            <a:spLocks noGrp="1"/>
          </p:cNvSpPr>
          <p:nvPr>
            <p:ph type="sldNum" sz="quarter" idx="12"/>
          </p:nvPr>
        </p:nvSpPr>
        <p:spPr/>
        <p:txBody>
          <a:bodyPr/>
          <a:lstStyle/>
          <a:p>
            <a:pPr rtl="0"/>
            <a:fld id="{3A98EE3D-8CD1-4C3F-BD1C-C98C9596463C}" type="slidenum">
              <a:rPr lang="en-US" smtClean="0"/>
              <a:t>43</a:t>
            </a:fld>
            <a:endParaRPr lang="en-US" dirty="0"/>
          </a:p>
        </p:txBody>
      </p:sp>
      <p:sp>
        <p:nvSpPr>
          <p:cNvPr id="9" name="Retângulo 8">
            <a:extLst>
              <a:ext uri="{FF2B5EF4-FFF2-40B4-BE49-F238E27FC236}">
                <a16:creationId xmlns:a16="http://schemas.microsoft.com/office/drawing/2014/main" id="{3A849680-C575-67F1-7196-34132273AB50}"/>
              </a:ext>
            </a:extLst>
          </p:cNvPr>
          <p:cNvSpPr/>
          <p:nvPr/>
        </p:nvSpPr>
        <p:spPr>
          <a:xfrm>
            <a:off x="2152649" y="2666999"/>
            <a:ext cx="7534275" cy="50482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Dataset</a:t>
            </a:r>
            <a:endParaRPr lang="en-US" dirty="0"/>
          </a:p>
        </p:txBody>
      </p:sp>
      <p:sp>
        <p:nvSpPr>
          <p:cNvPr id="13" name="Retângulo 12">
            <a:extLst>
              <a:ext uri="{FF2B5EF4-FFF2-40B4-BE49-F238E27FC236}">
                <a16:creationId xmlns:a16="http://schemas.microsoft.com/office/drawing/2014/main" id="{670681AE-4EB1-4CB2-1D55-7754AFD4CE38}"/>
              </a:ext>
            </a:extLst>
          </p:cNvPr>
          <p:cNvSpPr/>
          <p:nvPr/>
        </p:nvSpPr>
        <p:spPr>
          <a:xfrm>
            <a:off x="7568142" y="2209463"/>
            <a:ext cx="1277408" cy="311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50" b="1" dirty="0" err="1">
                <a:solidFill>
                  <a:srgbClr val="117EA7"/>
                </a:solidFill>
              </a:rPr>
              <a:t>Stratified</a:t>
            </a:r>
            <a:r>
              <a:rPr lang="pt-BR" sz="1050" b="1" dirty="0">
                <a:solidFill>
                  <a:srgbClr val="117EA7"/>
                </a:solidFill>
              </a:rPr>
              <a:t> </a:t>
            </a:r>
            <a:r>
              <a:rPr lang="pt-BR" sz="1050" b="1" dirty="0" err="1">
                <a:solidFill>
                  <a:srgbClr val="117EA7"/>
                </a:solidFill>
              </a:rPr>
              <a:t>Randomized</a:t>
            </a:r>
            <a:r>
              <a:rPr lang="pt-BR" sz="1050" b="1" dirty="0">
                <a:solidFill>
                  <a:srgbClr val="117EA7"/>
                </a:solidFill>
              </a:rPr>
              <a:t> Split</a:t>
            </a:r>
            <a:endParaRPr lang="en-US" sz="1050" b="1" dirty="0">
              <a:solidFill>
                <a:srgbClr val="117EA7"/>
              </a:solidFill>
            </a:endParaRPr>
          </a:p>
        </p:txBody>
      </p:sp>
    </p:spTree>
    <p:extLst>
      <p:ext uri="{BB962C8B-B14F-4D97-AF65-F5344CB8AC3E}">
        <p14:creationId xmlns:p14="http://schemas.microsoft.com/office/powerpoint/2010/main" val="199515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animBg="1"/>
      <p:bldP spid="17" grpId="0" animBg="1"/>
      <p:bldP spid="19" grpId="0" animBg="1"/>
      <p:bldP spid="52" grpId="0" animBg="1"/>
      <p:bldP spid="54" grpId="0"/>
      <p:bldP spid="55" grpId="0"/>
      <p:bldP spid="56" grpId="0"/>
      <p:bldP spid="9" grpId="0" animBg="1"/>
      <p:bldP spid="9" grpId="1"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1 – NSA evaluation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44</a:t>
            </a:fld>
            <a:endParaRPr lang="en-US" dirty="0"/>
          </a:p>
        </p:txBody>
      </p:sp>
      <p:grpSp>
        <p:nvGrpSpPr>
          <p:cNvPr id="13" name="Agrupar 12">
            <a:extLst>
              <a:ext uri="{FF2B5EF4-FFF2-40B4-BE49-F238E27FC236}">
                <a16:creationId xmlns:a16="http://schemas.microsoft.com/office/drawing/2014/main" id="{545BFE8A-6820-029F-1C4B-FE0793656827}"/>
              </a:ext>
            </a:extLst>
          </p:cNvPr>
          <p:cNvGrpSpPr/>
          <p:nvPr/>
        </p:nvGrpSpPr>
        <p:grpSpPr>
          <a:xfrm>
            <a:off x="834205" y="2174910"/>
            <a:ext cx="3280594" cy="3800671"/>
            <a:chOff x="834205" y="2174910"/>
            <a:chExt cx="3280594" cy="3800671"/>
          </a:xfrm>
        </p:grpSpPr>
        <p:grpSp>
          <p:nvGrpSpPr>
            <p:cNvPr id="20" name="Agrupar 19">
              <a:extLst>
                <a:ext uri="{FF2B5EF4-FFF2-40B4-BE49-F238E27FC236}">
                  <a16:creationId xmlns:a16="http://schemas.microsoft.com/office/drawing/2014/main" id="{E87B46BC-68C4-A5AD-BF3F-CC851667D969}"/>
                </a:ext>
              </a:extLst>
            </p:cNvPr>
            <p:cNvGrpSpPr/>
            <p:nvPr/>
          </p:nvGrpSpPr>
          <p:grpSpPr>
            <a:xfrm>
              <a:off x="834205" y="2174910"/>
              <a:ext cx="3280594" cy="3280594"/>
              <a:chOff x="3518986" y="1977595"/>
              <a:chExt cx="3280594" cy="3280594"/>
            </a:xfrm>
          </p:grpSpPr>
          <p:sp>
            <p:nvSpPr>
              <p:cNvPr id="8" name="Retângulo 7">
                <a:extLst>
                  <a:ext uri="{FF2B5EF4-FFF2-40B4-BE49-F238E27FC236}">
                    <a16:creationId xmlns:a16="http://schemas.microsoft.com/office/drawing/2014/main" id="{77030DD5-6460-5F0F-7B4A-AA48CE3511B0}"/>
                  </a:ext>
                </a:extLst>
              </p:cNvPr>
              <p:cNvSpPr/>
              <p:nvPr/>
            </p:nvSpPr>
            <p:spPr>
              <a:xfrm>
                <a:off x="3518986" y="1977595"/>
                <a:ext cx="1640297" cy="1640297"/>
              </a:xfrm>
              <a:prstGeom prst="rect">
                <a:avLst/>
              </a:prstGeom>
              <a:solidFill>
                <a:srgbClr val="117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t>True</a:t>
                </a:r>
                <a:r>
                  <a:rPr lang="pt-BR" sz="1200" dirty="0"/>
                  <a:t> Negative</a:t>
                </a:r>
              </a:p>
              <a:p>
                <a:pPr algn="ctr"/>
                <a:r>
                  <a:rPr lang="pt-BR" sz="1200" dirty="0"/>
                  <a:t>4123</a:t>
                </a:r>
                <a:endParaRPr lang="en-US" sz="1200" dirty="0"/>
              </a:p>
            </p:txBody>
          </p:sp>
          <p:sp>
            <p:nvSpPr>
              <p:cNvPr id="9" name="Retângulo 8">
                <a:extLst>
                  <a:ext uri="{FF2B5EF4-FFF2-40B4-BE49-F238E27FC236}">
                    <a16:creationId xmlns:a16="http://schemas.microsoft.com/office/drawing/2014/main" id="{430B538A-0423-F07F-9C2F-7CD9B8228F91}"/>
                  </a:ext>
                </a:extLst>
              </p:cNvPr>
              <p:cNvSpPr/>
              <p:nvPr/>
            </p:nvSpPr>
            <p:spPr>
              <a:xfrm>
                <a:off x="5159283" y="3617891"/>
                <a:ext cx="1640297" cy="1640297"/>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t>True</a:t>
                </a:r>
                <a:r>
                  <a:rPr lang="pt-BR" sz="1200" dirty="0"/>
                  <a:t> Positive</a:t>
                </a:r>
              </a:p>
              <a:p>
                <a:pPr algn="ctr"/>
                <a:r>
                  <a:rPr lang="pt-BR" sz="1200" dirty="0"/>
                  <a:t>842</a:t>
                </a:r>
                <a:endParaRPr lang="en-US" sz="1200" dirty="0"/>
              </a:p>
            </p:txBody>
          </p:sp>
          <p:sp>
            <p:nvSpPr>
              <p:cNvPr id="14" name="Retângulo 13">
                <a:extLst>
                  <a:ext uri="{FF2B5EF4-FFF2-40B4-BE49-F238E27FC236}">
                    <a16:creationId xmlns:a16="http://schemas.microsoft.com/office/drawing/2014/main" id="{61AA09E3-9DA1-B35C-FB99-623E963FF088}"/>
                  </a:ext>
                </a:extLst>
              </p:cNvPr>
              <p:cNvSpPr/>
              <p:nvPr/>
            </p:nvSpPr>
            <p:spPr>
              <a:xfrm>
                <a:off x="5159282" y="1977595"/>
                <a:ext cx="1640297" cy="164029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1CADE4"/>
                    </a:solidFill>
                  </a:rPr>
                  <a:t>False Positive</a:t>
                </a:r>
              </a:p>
              <a:p>
                <a:pPr algn="ctr"/>
                <a:r>
                  <a:rPr lang="pt-BR" sz="1200" dirty="0">
                    <a:solidFill>
                      <a:srgbClr val="1CADE4"/>
                    </a:solidFill>
                  </a:rPr>
                  <a:t>0</a:t>
                </a:r>
                <a:endParaRPr lang="en-US" sz="1200" dirty="0">
                  <a:solidFill>
                    <a:srgbClr val="1CADE4"/>
                  </a:solidFill>
                </a:endParaRPr>
              </a:p>
            </p:txBody>
          </p:sp>
          <p:sp>
            <p:nvSpPr>
              <p:cNvPr id="15" name="Retângulo 14">
                <a:extLst>
                  <a:ext uri="{FF2B5EF4-FFF2-40B4-BE49-F238E27FC236}">
                    <a16:creationId xmlns:a16="http://schemas.microsoft.com/office/drawing/2014/main" id="{01F25496-DCFC-5ED1-8668-6290EA9ECC36}"/>
                  </a:ext>
                </a:extLst>
              </p:cNvPr>
              <p:cNvSpPr/>
              <p:nvPr/>
            </p:nvSpPr>
            <p:spPr>
              <a:xfrm>
                <a:off x="3518986" y="3617892"/>
                <a:ext cx="1640297" cy="164029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1CADE4"/>
                    </a:solidFill>
                  </a:rPr>
                  <a:t>False Negative</a:t>
                </a:r>
              </a:p>
              <a:p>
                <a:pPr algn="ctr"/>
                <a:r>
                  <a:rPr lang="pt-BR" sz="1200" dirty="0">
                    <a:solidFill>
                      <a:srgbClr val="1CADE4"/>
                    </a:solidFill>
                  </a:rPr>
                  <a:t>2</a:t>
                </a:r>
                <a:endParaRPr lang="en-US" sz="1200" dirty="0">
                  <a:solidFill>
                    <a:srgbClr val="1CADE4"/>
                  </a:solidFill>
                </a:endParaRPr>
              </a:p>
            </p:txBody>
          </p:sp>
        </p:grpSp>
        <p:sp>
          <p:nvSpPr>
            <p:cNvPr id="3" name="Retângulo 2">
              <a:extLst>
                <a:ext uri="{FF2B5EF4-FFF2-40B4-BE49-F238E27FC236}">
                  <a16:creationId xmlns:a16="http://schemas.microsoft.com/office/drawing/2014/main" id="{E78DC13F-7F99-B99E-94FF-B5128C2EBBC6}"/>
                </a:ext>
              </a:extLst>
            </p:cNvPr>
            <p:cNvSpPr/>
            <p:nvPr/>
          </p:nvSpPr>
          <p:spPr>
            <a:xfrm>
              <a:off x="963719" y="5556481"/>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NSA Confusion Matrix</a:t>
              </a:r>
            </a:p>
          </p:txBody>
        </p:sp>
      </p:grpSp>
      <p:grpSp>
        <p:nvGrpSpPr>
          <p:cNvPr id="12" name="Agrupar 11">
            <a:extLst>
              <a:ext uri="{FF2B5EF4-FFF2-40B4-BE49-F238E27FC236}">
                <a16:creationId xmlns:a16="http://schemas.microsoft.com/office/drawing/2014/main" id="{2AFDBAD1-16F6-E175-6C7F-5A8E61E3DF07}"/>
              </a:ext>
            </a:extLst>
          </p:cNvPr>
          <p:cNvGrpSpPr/>
          <p:nvPr/>
        </p:nvGrpSpPr>
        <p:grpSpPr>
          <a:xfrm>
            <a:off x="4777133" y="2907855"/>
            <a:ext cx="6128368" cy="2334781"/>
            <a:chOff x="4777133" y="2642580"/>
            <a:chExt cx="6128368" cy="2334781"/>
          </a:xfrm>
        </p:grpSpPr>
        <p:pic>
          <p:nvPicPr>
            <p:cNvPr id="11" name="Imagem 10">
              <a:extLst>
                <a:ext uri="{FF2B5EF4-FFF2-40B4-BE49-F238E27FC236}">
                  <a16:creationId xmlns:a16="http://schemas.microsoft.com/office/drawing/2014/main" id="{5EE19E80-4888-4FE6-6EC3-B84E174BF9A1}"/>
                </a:ext>
              </a:extLst>
            </p:cNvPr>
            <p:cNvPicPr>
              <a:picLocks noChangeAspect="1"/>
            </p:cNvPicPr>
            <p:nvPr/>
          </p:nvPicPr>
          <p:blipFill>
            <a:blip r:embed="rId3"/>
            <a:stretch>
              <a:fillRect/>
            </a:stretch>
          </p:blipFill>
          <p:spPr>
            <a:xfrm>
              <a:off x="4777133" y="2642580"/>
              <a:ext cx="6128368" cy="1929422"/>
            </a:xfrm>
            <a:prstGeom prst="rect">
              <a:avLst/>
            </a:prstGeom>
          </p:spPr>
        </p:pic>
        <p:sp>
          <p:nvSpPr>
            <p:cNvPr id="6" name="Retângulo 5">
              <a:extLst>
                <a:ext uri="{FF2B5EF4-FFF2-40B4-BE49-F238E27FC236}">
                  <a16:creationId xmlns:a16="http://schemas.microsoft.com/office/drawing/2014/main" id="{1908070D-CE32-C122-367C-BA7648B68BC5}"/>
                </a:ext>
              </a:extLst>
            </p:cNvPr>
            <p:cNvSpPr/>
            <p:nvPr/>
          </p:nvSpPr>
          <p:spPr>
            <a:xfrm>
              <a:off x="6325118" y="4558261"/>
              <a:ext cx="3021564"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Model Comparison</a:t>
              </a:r>
            </a:p>
          </p:txBody>
        </p:sp>
      </p:grpSp>
    </p:spTree>
    <p:extLst>
      <p:ext uri="{BB962C8B-B14F-4D97-AF65-F5344CB8AC3E}">
        <p14:creationId xmlns:p14="http://schemas.microsoft.com/office/powerpoint/2010/main" val="338834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Evaluation</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45</a:t>
            </a:fld>
            <a:endParaRPr lang="en-US" dirty="0"/>
          </a:p>
        </p:txBody>
      </p:sp>
      <p:pic>
        <p:nvPicPr>
          <p:cNvPr id="5" name="Imagem 4">
            <a:extLst>
              <a:ext uri="{FF2B5EF4-FFF2-40B4-BE49-F238E27FC236}">
                <a16:creationId xmlns:a16="http://schemas.microsoft.com/office/drawing/2014/main" id="{86B66998-C33C-5232-8B94-940B3ACF55CF}"/>
              </a:ext>
            </a:extLst>
          </p:cNvPr>
          <p:cNvPicPr>
            <a:picLocks noChangeAspect="1"/>
          </p:cNvPicPr>
          <p:nvPr/>
        </p:nvPicPr>
        <p:blipFill>
          <a:blip r:embed="rId3"/>
          <a:stretch>
            <a:fillRect/>
          </a:stretch>
        </p:blipFill>
        <p:spPr>
          <a:xfrm>
            <a:off x="1613862" y="1909486"/>
            <a:ext cx="8964276" cy="3953427"/>
          </a:xfrm>
          <a:prstGeom prst="rect">
            <a:avLst/>
          </a:prstGeom>
        </p:spPr>
      </p:pic>
      <p:sp>
        <p:nvSpPr>
          <p:cNvPr id="6" name="Retângulo 5">
            <a:extLst>
              <a:ext uri="{FF2B5EF4-FFF2-40B4-BE49-F238E27FC236}">
                <a16:creationId xmlns:a16="http://schemas.microsoft.com/office/drawing/2014/main" id="{330F49BB-D7D5-2E4F-156C-8DF221683F30}"/>
              </a:ext>
            </a:extLst>
          </p:cNvPr>
          <p:cNvSpPr/>
          <p:nvPr/>
        </p:nvSpPr>
        <p:spPr>
          <a:xfrm>
            <a:off x="1156662" y="1445335"/>
            <a:ext cx="9578538" cy="236987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13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Generated Detectors</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6" name="Espaço Reservado para Número de Slide 5">
            <a:extLst>
              <a:ext uri="{FF2B5EF4-FFF2-40B4-BE49-F238E27FC236}">
                <a16:creationId xmlns:a16="http://schemas.microsoft.com/office/drawing/2014/main" id="{88A4D66D-74B7-5C6D-3170-5E017B8B724F}"/>
              </a:ext>
            </a:extLst>
          </p:cNvPr>
          <p:cNvSpPr>
            <a:spLocks noGrp="1"/>
          </p:cNvSpPr>
          <p:nvPr>
            <p:ph type="sldNum" sz="quarter" idx="12"/>
          </p:nvPr>
        </p:nvSpPr>
        <p:spPr/>
        <p:txBody>
          <a:bodyPr/>
          <a:lstStyle/>
          <a:p>
            <a:pPr rtl="0"/>
            <a:fld id="{3A98EE3D-8CD1-4C3F-BD1C-C98C9596463C}" type="slidenum">
              <a:rPr lang="en-US" smtClean="0"/>
              <a:t>46</a:t>
            </a:fld>
            <a:endParaRPr lang="en-US" dirty="0"/>
          </a:p>
        </p:txBody>
      </p:sp>
      <p:sp>
        <p:nvSpPr>
          <p:cNvPr id="7" name="Retângulo 6">
            <a:extLst>
              <a:ext uri="{FF2B5EF4-FFF2-40B4-BE49-F238E27FC236}">
                <a16:creationId xmlns:a16="http://schemas.microsoft.com/office/drawing/2014/main" id="{F281F0FA-6146-D6F1-BB2F-D810D686A733}"/>
              </a:ext>
            </a:extLst>
          </p:cNvPr>
          <p:cNvSpPr/>
          <p:nvPr/>
        </p:nvSpPr>
        <p:spPr>
          <a:xfrm>
            <a:off x="1882736" y="5102344"/>
            <a:ext cx="2988460" cy="833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465359"/>
                </a:solidFill>
              </a:rPr>
              <a:t>229</a:t>
            </a:r>
          </a:p>
          <a:p>
            <a:pPr algn="ctr"/>
            <a:r>
              <a:rPr lang="en-US" sz="2000" b="1" dirty="0">
                <a:solidFill>
                  <a:srgbClr val="465359"/>
                </a:solidFill>
              </a:rPr>
              <a:t>Detectors Generated</a:t>
            </a:r>
          </a:p>
        </p:txBody>
      </p:sp>
      <p:sp>
        <p:nvSpPr>
          <p:cNvPr id="9" name="Triângulo isósceles 8">
            <a:extLst>
              <a:ext uri="{FF2B5EF4-FFF2-40B4-BE49-F238E27FC236}">
                <a16:creationId xmlns:a16="http://schemas.microsoft.com/office/drawing/2014/main" id="{92C55032-AEB9-6BE1-D02F-EA2D51898384}"/>
              </a:ext>
            </a:extLst>
          </p:cNvPr>
          <p:cNvSpPr/>
          <p:nvPr/>
        </p:nvSpPr>
        <p:spPr>
          <a:xfrm rot="5400000">
            <a:off x="4883082" y="3511318"/>
            <a:ext cx="2590622"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Agrupar 25">
            <a:extLst>
              <a:ext uri="{FF2B5EF4-FFF2-40B4-BE49-F238E27FC236}">
                <a16:creationId xmlns:a16="http://schemas.microsoft.com/office/drawing/2014/main" id="{73ED0607-63A6-2960-340E-D613DF43938D}"/>
              </a:ext>
            </a:extLst>
          </p:cNvPr>
          <p:cNvGrpSpPr/>
          <p:nvPr/>
        </p:nvGrpSpPr>
        <p:grpSpPr>
          <a:xfrm>
            <a:off x="883583" y="2205318"/>
            <a:ext cx="4916582" cy="2770094"/>
            <a:chOff x="883583" y="2205318"/>
            <a:chExt cx="4916582" cy="2770094"/>
          </a:xfrm>
        </p:grpSpPr>
        <p:pic>
          <p:nvPicPr>
            <p:cNvPr id="5" name="Imagem 4">
              <a:extLst>
                <a:ext uri="{FF2B5EF4-FFF2-40B4-BE49-F238E27FC236}">
                  <a16:creationId xmlns:a16="http://schemas.microsoft.com/office/drawing/2014/main" id="{6FF35FBB-7D14-4A61-8E17-3AD147B6483E}"/>
                </a:ext>
              </a:extLst>
            </p:cNvPr>
            <p:cNvPicPr>
              <a:picLocks noChangeAspect="1"/>
            </p:cNvPicPr>
            <p:nvPr/>
          </p:nvPicPr>
          <p:blipFill>
            <a:blip r:embed="rId3"/>
            <a:stretch>
              <a:fillRect/>
            </a:stretch>
          </p:blipFill>
          <p:spPr>
            <a:xfrm>
              <a:off x="1022271" y="2295054"/>
              <a:ext cx="4709391" cy="2590622"/>
            </a:xfrm>
            <a:prstGeom prst="rect">
              <a:avLst/>
            </a:prstGeom>
          </p:spPr>
        </p:pic>
        <p:sp>
          <p:nvSpPr>
            <p:cNvPr id="11" name="Retângulo 10">
              <a:extLst>
                <a:ext uri="{FF2B5EF4-FFF2-40B4-BE49-F238E27FC236}">
                  <a16:creationId xmlns:a16="http://schemas.microsoft.com/office/drawing/2014/main" id="{CF23E7D4-CC42-D804-EC75-F7F7A97DA6FC}"/>
                </a:ext>
              </a:extLst>
            </p:cNvPr>
            <p:cNvSpPr/>
            <p:nvPr/>
          </p:nvSpPr>
          <p:spPr>
            <a:xfrm>
              <a:off x="883583" y="2205318"/>
              <a:ext cx="4916582" cy="2770094"/>
            </a:xfrm>
            <a:prstGeom prst="rect">
              <a:avLst/>
            </a:prstGeom>
            <a:noFill/>
            <a:ln w="12700">
              <a:solidFill>
                <a:srgbClr val="4653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Diagrama 14">
            <a:extLst>
              <a:ext uri="{FF2B5EF4-FFF2-40B4-BE49-F238E27FC236}">
                <a16:creationId xmlns:a16="http://schemas.microsoft.com/office/drawing/2014/main" id="{0358CDF8-B870-9A38-7383-6B6A7E09F876}"/>
              </a:ext>
            </a:extLst>
          </p:cNvPr>
          <p:cNvGraphicFramePr/>
          <p:nvPr>
            <p:extLst>
              <p:ext uri="{D42A27DB-BD31-4B8C-83A1-F6EECF244321}">
                <p14:modId xmlns:p14="http://schemas.microsoft.com/office/powerpoint/2010/main" val="2264625085"/>
              </p:ext>
            </p:extLst>
          </p:nvPr>
        </p:nvGraphicFramePr>
        <p:xfrm>
          <a:off x="6728610" y="2529558"/>
          <a:ext cx="3252966" cy="2356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Retângulo 16">
            <a:extLst>
              <a:ext uri="{FF2B5EF4-FFF2-40B4-BE49-F238E27FC236}">
                <a16:creationId xmlns:a16="http://schemas.microsoft.com/office/drawing/2014/main" id="{A25218B8-F746-DD08-6C74-8319FE8E3048}"/>
              </a:ext>
            </a:extLst>
          </p:cNvPr>
          <p:cNvSpPr/>
          <p:nvPr/>
        </p:nvSpPr>
        <p:spPr>
          <a:xfrm>
            <a:off x="9996740" y="3271539"/>
            <a:ext cx="1153396" cy="3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465359"/>
                </a:solidFill>
              </a:rPr>
              <a:t>Detectors Matched Nonself</a:t>
            </a:r>
          </a:p>
        </p:txBody>
      </p:sp>
      <p:sp>
        <p:nvSpPr>
          <p:cNvPr id="23" name="CaixaDeTexto 22">
            <a:extLst>
              <a:ext uri="{FF2B5EF4-FFF2-40B4-BE49-F238E27FC236}">
                <a16:creationId xmlns:a16="http://schemas.microsoft.com/office/drawing/2014/main" id="{C4847C8D-57FE-AC87-FF23-32AC91406933}"/>
              </a:ext>
            </a:extLst>
          </p:cNvPr>
          <p:cNvSpPr txBox="1"/>
          <p:nvPr/>
        </p:nvSpPr>
        <p:spPr>
          <a:xfrm>
            <a:off x="9520861" y="3198167"/>
            <a:ext cx="596597" cy="461665"/>
          </a:xfrm>
          <a:prstGeom prst="rect">
            <a:avLst/>
          </a:prstGeom>
          <a:noFill/>
        </p:spPr>
        <p:txBody>
          <a:bodyPr wrap="square">
            <a:spAutoFit/>
          </a:bodyPr>
          <a:lstStyle/>
          <a:p>
            <a:r>
              <a:rPr lang="en-US" sz="2400" dirty="0">
                <a:solidFill>
                  <a:srgbClr val="465359"/>
                </a:solidFill>
              </a:rPr>
              <a:t>68</a:t>
            </a:r>
            <a:r>
              <a:rPr lang="en-US" sz="1050" dirty="0">
                <a:solidFill>
                  <a:srgbClr val="465359"/>
                </a:solidFill>
              </a:rPr>
              <a:t> </a:t>
            </a:r>
            <a:endParaRPr lang="en-US" sz="2400" dirty="0"/>
          </a:p>
        </p:txBody>
      </p:sp>
      <p:sp>
        <p:nvSpPr>
          <p:cNvPr id="24" name="CaixaDeTexto 23">
            <a:extLst>
              <a:ext uri="{FF2B5EF4-FFF2-40B4-BE49-F238E27FC236}">
                <a16:creationId xmlns:a16="http://schemas.microsoft.com/office/drawing/2014/main" id="{ADBD2855-25CC-1D2B-BA95-39F00CBE4455}"/>
              </a:ext>
            </a:extLst>
          </p:cNvPr>
          <p:cNvSpPr txBox="1"/>
          <p:nvPr/>
        </p:nvSpPr>
        <p:spPr>
          <a:xfrm>
            <a:off x="9965731" y="2643033"/>
            <a:ext cx="769469" cy="461665"/>
          </a:xfrm>
          <a:prstGeom prst="rect">
            <a:avLst/>
          </a:prstGeom>
          <a:noFill/>
        </p:spPr>
        <p:txBody>
          <a:bodyPr wrap="square">
            <a:spAutoFit/>
          </a:bodyPr>
          <a:lstStyle/>
          <a:p>
            <a:r>
              <a:rPr lang="en-US" sz="2400" dirty="0">
                <a:solidFill>
                  <a:srgbClr val="465359"/>
                </a:solidFill>
              </a:rPr>
              <a:t>229</a:t>
            </a:r>
            <a:endParaRPr lang="en-US" sz="2400" dirty="0"/>
          </a:p>
        </p:txBody>
      </p:sp>
      <p:sp>
        <p:nvSpPr>
          <p:cNvPr id="25" name="Retângulo 24">
            <a:extLst>
              <a:ext uri="{FF2B5EF4-FFF2-40B4-BE49-F238E27FC236}">
                <a16:creationId xmlns:a16="http://schemas.microsoft.com/office/drawing/2014/main" id="{47947AA5-B467-DF0C-1CDA-58A8B124A3AA}"/>
              </a:ext>
            </a:extLst>
          </p:cNvPr>
          <p:cNvSpPr/>
          <p:nvPr/>
        </p:nvSpPr>
        <p:spPr>
          <a:xfrm>
            <a:off x="10593031" y="2715739"/>
            <a:ext cx="1153396" cy="3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465359"/>
                </a:solidFill>
              </a:rPr>
              <a:t>Detectors Generated</a:t>
            </a:r>
          </a:p>
        </p:txBody>
      </p:sp>
      <p:sp>
        <p:nvSpPr>
          <p:cNvPr id="27" name="Retângulo 26">
            <a:extLst>
              <a:ext uri="{FF2B5EF4-FFF2-40B4-BE49-F238E27FC236}">
                <a16:creationId xmlns:a16="http://schemas.microsoft.com/office/drawing/2014/main" id="{26A0F497-84A6-CB96-D41B-7460772625C8}"/>
              </a:ext>
            </a:extLst>
          </p:cNvPr>
          <p:cNvSpPr/>
          <p:nvPr/>
        </p:nvSpPr>
        <p:spPr>
          <a:xfrm>
            <a:off x="6776219" y="3699267"/>
            <a:ext cx="4916581" cy="1299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tângulo 27">
            <a:extLst>
              <a:ext uri="{FF2B5EF4-FFF2-40B4-BE49-F238E27FC236}">
                <a16:creationId xmlns:a16="http://schemas.microsoft.com/office/drawing/2014/main" id="{F228E12A-886E-81B2-1318-7DF0A21DCC67}"/>
              </a:ext>
            </a:extLst>
          </p:cNvPr>
          <p:cNvSpPr/>
          <p:nvPr/>
        </p:nvSpPr>
        <p:spPr>
          <a:xfrm>
            <a:off x="6905891" y="3120637"/>
            <a:ext cx="4916581" cy="189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4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Graphic spid="15" grpId="0">
        <p:bldAsOne/>
      </p:bldGraphic>
      <p:bldP spid="17" grpId="0"/>
      <p:bldP spid="23" grpId="0"/>
      <p:bldP spid="24" grpId="0"/>
      <p:bldP spid="25" grpId="0"/>
      <p:bldP spid="27" grpId="0" animBg="1"/>
      <p:bldP spid="28" grpId="0" animBg="1"/>
      <p:bldP spid="2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Agglutination</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6" name="Espaço Reservado para Número de Slide 5">
            <a:extLst>
              <a:ext uri="{FF2B5EF4-FFF2-40B4-BE49-F238E27FC236}">
                <a16:creationId xmlns:a16="http://schemas.microsoft.com/office/drawing/2014/main" id="{88A4D66D-74B7-5C6D-3170-5E017B8B724F}"/>
              </a:ext>
            </a:extLst>
          </p:cNvPr>
          <p:cNvSpPr>
            <a:spLocks noGrp="1"/>
          </p:cNvSpPr>
          <p:nvPr>
            <p:ph type="sldNum" sz="quarter" idx="12"/>
          </p:nvPr>
        </p:nvSpPr>
        <p:spPr/>
        <p:txBody>
          <a:bodyPr/>
          <a:lstStyle/>
          <a:p>
            <a:pPr rtl="0"/>
            <a:fld id="{3A98EE3D-8CD1-4C3F-BD1C-C98C9596463C}" type="slidenum">
              <a:rPr lang="en-US" smtClean="0"/>
              <a:t>47</a:t>
            </a:fld>
            <a:endParaRPr lang="en-US" dirty="0"/>
          </a:p>
        </p:txBody>
      </p:sp>
      <p:grpSp>
        <p:nvGrpSpPr>
          <p:cNvPr id="4" name="Agrupar 3">
            <a:extLst>
              <a:ext uri="{FF2B5EF4-FFF2-40B4-BE49-F238E27FC236}">
                <a16:creationId xmlns:a16="http://schemas.microsoft.com/office/drawing/2014/main" id="{05D97963-C1D0-DCA7-3A38-CE321F34F55C}"/>
              </a:ext>
            </a:extLst>
          </p:cNvPr>
          <p:cNvGrpSpPr/>
          <p:nvPr/>
        </p:nvGrpSpPr>
        <p:grpSpPr>
          <a:xfrm>
            <a:off x="1836201" y="2024825"/>
            <a:ext cx="4613108" cy="3374280"/>
            <a:chOff x="6556621" y="1883335"/>
            <a:chExt cx="4613108" cy="3374280"/>
          </a:xfrm>
          <a:solidFill>
            <a:schemeClr val="bg1"/>
          </a:solidFill>
        </p:grpSpPr>
        <p:sp>
          <p:nvSpPr>
            <p:cNvPr id="5" name="Retângulo 4">
              <a:extLst>
                <a:ext uri="{FF2B5EF4-FFF2-40B4-BE49-F238E27FC236}">
                  <a16:creationId xmlns:a16="http://schemas.microsoft.com/office/drawing/2014/main" id="{A31EBEA0-A30D-9733-F5E4-27A03D3857F3}"/>
                </a:ext>
              </a:extLst>
            </p:cNvPr>
            <p:cNvSpPr/>
            <p:nvPr/>
          </p:nvSpPr>
          <p:spPr>
            <a:xfrm>
              <a:off x="7352393" y="1883335"/>
              <a:ext cx="3021564"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Matches by Detector (Top 20)</a:t>
              </a:r>
            </a:p>
          </p:txBody>
        </p:sp>
        <p:pic>
          <p:nvPicPr>
            <p:cNvPr id="7" name="Imagem 6" descr="Tabela&#10;&#10;Descrição gerada automaticamente com confiança média">
              <a:extLst>
                <a:ext uri="{FF2B5EF4-FFF2-40B4-BE49-F238E27FC236}">
                  <a16:creationId xmlns:a16="http://schemas.microsoft.com/office/drawing/2014/main" id="{D03F739E-98C0-9B15-3DE3-B3F6A6A51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621" y="2440028"/>
              <a:ext cx="4613108" cy="2817587"/>
            </a:xfrm>
            <a:prstGeom prst="rect">
              <a:avLst/>
            </a:prstGeom>
            <a:grpFill/>
          </p:spPr>
        </p:pic>
      </p:grpSp>
      <p:sp>
        <p:nvSpPr>
          <p:cNvPr id="8" name="Retângulo 7">
            <a:extLst>
              <a:ext uri="{FF2B5EF4-FFF2-40B4-BE49-F238E27FC236}">
                <a16:creationId xmlns:a16="http://schemas.microsoft.com/office/drawing/2014/main" id="{13C01980-BFA4-3810-571B-93DF4B565198}"/>
              </a:ext>
            </a:extLst>
          </p:cNvPr>
          <p:cNvSpPr/>
          <p:nvPr/>
        </p:nvSpPr>
        <p:spPr>
          <a:xfrm>
            <a:off x="1931321" y="2594826"/>
            <a:ext cx="4517987" cy="268157"/>
          </a:xfrm>
          <a:prstGeom prst="rect">
            <a:avLst/>
          </a:prstGeom>
          <a:no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ângulo isósceles 10">
            <a:extLst>
              <a:ext uri="{FF2B5EF4-FFF2-40B4-BE49-F238E27FC236}">
                <a16:creationId xmlns:a16="http://schemas.microsoft.com/office/drawing/2014/main" id="{0D4ADEB3-417B-DF4E-2628-0AA7727D1972}"/>
              </a:ext>
            </a:extLst>
          </p:cNvPr>
          <p:cNvSpPr/>
          <p:nvPr/>
        </p:nvSpPr>
        <p:spPr>
          <a:xfrm rot="5400000">
            <a:off x="5519526" y="3811090"/>
            <a:ext cx="2590622"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C13D9BFD-81E7-0C68-A1E0-4240D6AF5EC5}"/>
              </a:ext>
            </a:extLst>
          </p:cNvPr>
          <p:cNvSpPr/>
          <p:nvPr/>
        </p:nvSpPr>
        <p:spPr>
          <a:xfrm>
            <a:off x="7351010" y="2395846"/>
            <a:ext cx="3003259" cy="3003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ipse 12">
            <a:extLst>
              <a:ext uri="{FF2B5EF4-FFF2-40B4-BE49-F238E27FC236}">
                <a16:creationId xmlns:a16="http://schemas.microsoft.com/office/drawing/2014/main" id="{28069579-F683-4432-DA53-399FD79CB1F2}"/>
              </a:ext>
            </a:extLst>
          </p:cNvPr>
          <p:cNvSpPr/>
          <p:nvPr/>
        </p:nvSpPr>
        <p:spPr>
          <a:xfrm>
            <a:off x="7351010" y="2395845"/>
            <a:ext cx="3003259" cy="3003259"/>
          </a:xfrm>
          <a:prstGeom prst="ellipse">
            <a:avLst/>
          </a:prstGeom>
          <a:pattFill prst="pct80">
            <a:fgClr>
              <a:schemeClr val="accent1"/>
            </a:fgClr>
            <a:bgClr>
              <a:srgbClr val="117EA7"/>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ipse 21">
            <a:extLst>
              <a:ext uri="{FF2B5EF4-FFF2-40B4-BE49-F238E27FC236}">
                <a16:creationId xmlns:a16="http://schemas.microsoft.com/office/drawing/2014/main" id="{CDF43D54-DCB5-6797-4058-DB50887162A9}"/>
              </a:ext>
            </a:extLst>
          </p:cNvPr>
          <p:cNvSpPr/>
          <p:nvPr/>
        </p:nvSpPr>
        <p:spPr>
          <a:xfrm>
            <a:off x="7351010" y="2387974"/>
            <a:ext cx="3003259" cy="300325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ixaDeTexto 17">
            <a:extLst>
              <a:ext uri="{FF2B5EF4-FFF2-40B4-BE49-F238E27FC236}">
                <a16:creationId xmlns:a16="http://schemas.microsoft.com/office/drawing/2014/main" id="{13E0ED06-C8BE-B93F-738D-99948EF6B745}"/>
              </a:ext>
            </a:extLst>
          </p:cNvPr>
          <p:cNvSpPr txBox="1"/>
          <p:nvPr/>
        </p:nvSpPr>
        <p:spPr>
          <a:xfrm>
            <a:off x="8131965" y="3712809"/>
            <a:ext cx="1375408" cy="369332"/>
          </a:xfrm>
          <a:prstGeom prst="rect">
            <a:avLst/>
          </a:prstGeom>
          <a:noFill/>
        </p:spPr>
        <p:txBody>
          <a:bodyPr wrap="square">
            <a:spAutoFit/>
          </a:bodyPr>
          <a:lstStyle/>
          <a:p>
            <a:pPr algn="ctr"/>
            <a:r>
              <a:rPr lang="en-US" sz="1800" dirty="0">
                <a:solidFill>
                  <a:schemeClr val="bg1"/>
                </a:solidFill>
              </a:rPr>
              <a:t>(0, ‘00001’)</a:t>
            </a:r>
          </a:p>
        </p:txBody>
      </p:sp>
      <p:sp>
        <p:nvSpPr>
          <p:cNvPr id="19" name="CaixaDeTexto 18">
            <a:extLst>
              <a:ext uri="{FF2B5EF4-FFF2-40B4-BE49-F238E27FC236}">
                <a16:creationId xmlns:a16="http://schemas.microsoft.com/office/drawing/2014/main" id="{0628C8A5-2AA6-04CC-5C58-14861853DBC9}"/>
              </a:ext>
            </a:extLst>
          </p:cNvPr>
          <p:cNvSpPr txBox="1"/>
          <p:nvPr/>
        </p:nvSpPr>
        <p:spPr>
          <a:xfrm>
            <a:off x="8254760" y="3432036"/>
            <a:ext cx="1375408" cy="369332"/>
          </a:xfrm>
          <a:prstGeom prst="rect">
            <a:avLst/>
          </a:prstGeom>
          <a:noFill/>
        </p:spPr>
        <p:txBody>
          <a:bodyPr wrap="square">
            <a:spAutoFit/>
          </a:bodyPr>
          <a:lstStyle/>
          <a:p>
            <a:pPr algn="ctr"/>
            <a:r>
              <a:rPr lang="en-US" sz="1800" dirty="0">
                <a:solidFill>
                  <a:schemeClr val="bg1"/>
                </a:solidFill>
              </a:rPr>
              <a:t>(1, ‘00010’)</a:t>
            </a:r>
          </a:p>
        </p:txBody>
      </p:sp>
      <p:sp>
        <p:nvSpPr>
          <p:cNvPr id="20" name="CaixaDeTexto 19">
            <a:extLst>
              <a:ext uri="{FF2B5EF4-FFF2-40B4-BE49-F238E27FC236}">
                <a16:creationId xmlns:a16="http://schemas.microsoft.com/office/drawing/2014/main" id="{9996713A-BFD3-B5B8-EB08-FB1BA63DD39D}"/>
              </a:ext>
            </a:extLst>
          </p:cNvPr>
          <p:cNvSpPr txBox="1"/>
          <p:nvPr/>
        </p:nvSpPr>
        <p:spPr>
          <a:xfrm>
            <a:off x="8103537" y="3712808"/>
            <a:ext cx="1498203" cy="369332"/>
          </a:xfrm>
          <a:prstGeom prst="rect">
            <a:avLst/>
          </a:prstGeom>
          <a:noFill/>
        </p:spPr>
        <p:txBody>
          <a:bodyPr wrap="square">
            <a:spAutoFit/>
          </a:bodyPr>
          <a:lstStyle/>
          <a:p>
            <a:pPr algn="ctr"/>
            <a:r>
              <a:rPr lang="en-US" sz="1800" dirty="0">
                <a:solidFill>
                  <a:schemeClr val="bg1"/>
                </a:solidFill>
              </a:rPr>
              <a:t>(0, ‘000010’)</a:t>
            </a:r>
          </a:p>
        </p:txBody>
      </p:sp>
      <p:sp>
        <p:nvSpPr>
          <p:cNvPr id="23" name="Retângulo 22">
            <a:extLst>
              <a:ext uri="{FF2B5EF4-FFF2-40B4-BE49-F238E27FC236}">
                <a16:creationId xmlns:a16="http://schemas.microsoft.com/office/drawing/2014/main" id="{13565C95-19BB-85C5-C3DB-47B54CBBD564}"/>
              </a:ext>
            </a:extLst>
          </p:cNvPr>
          <p:cNvSpPr/>
          <p:nvPr/>
        </p:nvSpPr>
        <p:spPr>
          <a:xfrm>
            <a:off x="8744834" y="3524890"/>
            <a:ext cx="520700" cy="475610"/>
          </a:xfrm>
          <a:prstGeom prst="rect">
            <a:avLst/>
          </a:prstGeom>
          <a:no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tângulo 37">
            <a:extLst>
              <a:ext uri="{FF2B5EF4-FFF2-40B4-BE49-F238E27FC236}">
                <a16:creationId xmlns:a16="http://schemas.microsoft.com/office/drawing/2014/main" id="{D36275F5-C2EC-83E5-DE00-4B4C7FDCF6BC}"/>
              </a:ext>
            </a:extLst>
          </p:cNvPr>
          <p:cNvSpPr/>
          <p:nvPr/>
        </p:nvSpPr>
        <p:spPr>
          <a:xfrm>
            <a:off x="7200819" y="2369231"/>
            <a:ext cx="4613108" cy="31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ixaDeTexto 34">
            <a:extLst>
              <a:ext uri="{FF2B5EF4-FFF2-40B4-BE49-F238E27FC236}">
                <a16:creationId xmlns:a16="http://schemas.microsoft.com/office/drawing/2014/main" id="{6B098E1A-38F5-EFA9-FF90-ADC283C5B622}"/>
              </a:ext>
            </a:extLst>
          </p:cNvPr>
          <p:cNvSpPr txBox="1"/>
          <p:nvPr/>
        </p:nvSpPr>
        <p:spPr>
          <a:xfrm>
            <a:off x="10470058" y="2999100"/>
            <a:ext cx="769469" cy="461665"/>
          </a:xfrm>
          <a:prstGeom prst="rect">
            <a:avLst/>
          </a:prstGeom>
          <a:noFill/>
        </p:spPr>
        <p:txBody>
          <a:bodyPr wrap="square">
            <a:spAutoFit/>
          </a:bodyPr>
          <a:lstStyle/>
          <a:p>
            <a:r>
              <a:rPr lang="en-US" sz="2400" dirty="0">
                <a:solidFill>
                  <a:srgbClr val="465359"/>
                </a:solidFill>
              </a:rPr>
              <a:t>229</a:t>
            </a:r>
            <a:endParaRPr lang="en-US" sz="2400" dirty="0"/>
          </a:p>
        </p:txBody>
      </p:sp>
      <p:sp>
        <p:nvSpPr>
          <p:cNvPr id="36" name="Retângulo 35">
            <a:extLst>
              <a:ext uri="{FF2B5EF4-FFF2-40B4-BE49-F238E27FC236}">
                <a16:creationId xmlns:a16="http://schemas.microsoft.com/office/drawing/2014/main" id="{4AFECE63-A4CE-A0E5-11F4-7F5BAD41F0FC}"/>
              </a:ext>
            </a:extLst>
          </p:cNvPr>
          <p:cNvSpPr/>
          <p:nvPr/>
        </p:nvSpPr>
        <p:spPr>
          <a:xfrm>
            <a:off x="11097358" y="3071806"/>
            <a:ext cx="1153396" cy="3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465359"/>
                </a:solidFill>
              </a:rPr>
              <a:t>Detectors Generated</a:t>
            </a:r>
          </a:p>
        </p:txBody>
      </p:sp>
      <p:graphicFrame>
        <p:nvGraphicFramePr>
          <p:cNvPr id="32" name="Diagrama 31">
            <a:extLst>
              <a:ext uri="{FF2B5EF4-FFF2-40B4-BE49-F238E27FC236}">
                <a16:creationId xmlns:a16="http://schemas.microsoft.com/office/drawing/2014/main" id="{387162B1-7540-14DD-4B71-A71399470C6E}"/>
              </a:ext>
            </a:extLst>
          </p:cNvPr>
          <p:cNvGraphicFramePr/>
          <p:nvPr>
            <p:extLst>
              <p:ext uri="{D42A27DB-BD31-4B8C-83A1-F6EECF244321}">
                <p14:modId xmlns:p14="http://schemas.microsoft.com/office/powerpoint/2010/main" val="2904703577"/>
              </p:ext>
            </p:extLst>
          </p:nvPr>
        </p:nvGraphicFramePr>
        <p:xfrm>
          <a:off x="7232937" y="2885625"/>
          <a:ext cx="3252966" cy="2356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Retângulo 32">
            <a:extLst>
              <a:ext uri="{FF2B5EF4-FFF2-40B4-BE49-F238E27FC236}">
                <a16:creationId xmlns:a16="http://schemas.microsoft.com/office/drawing/2014/main" id="{F7AD0610-DBCD-9CDE-3362-3E19C6D165A9}"/>
              </a:ext>
            </a:extLst>
          </p:cNvPr>
          <p:cNvSpPr/>
          <p:nvPr/>
        </p:nvSpPr>
        <p:spPr>
          <a:xfrm>
            <a:off x="10482674" y="3675047"/>
            <a:ext cx="1153396" cy="3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465359"/>
                </a:solidFill>
              </a:rPr>
              <a:t>Detectors Matched Nonself</a:t>
            </a:r>
          </a:p>
        </p:txBody>
      </p:sp>
      <p:sp>
        <p:nvSpPr>
          <p:cNvPr id="34" name="CaixaDeTexto 33">
            <a:extLst>
              <a:ext uri="{FF2B5EF4-FFF2-40B4-BE49-F238E27FC236}">
                <a16:creationId xmlns:a16="http://schemas.microsoft.com/office/drawing/2014/main" id="{23E0A13E-1DC5-1550-A285-71D710DEEDD4}"/>
              </a:ext>
            </a:extLst>
          </p:cNvPr>
          <p:cNvSpPr txBox="1"/>
          <p:nvPr/>
        </p:nvSpPr>
        <p:spPr>
          <a:xfrm>
            <a:off x="9972702" y="3602019"/>
            <a:ext cx="596597" cy="461665"/>
          </a:xfrm>
          <a:prstGeom prst="rect">
            <a:avLst/>
          </a:prstGeom>
          <a:noFill/>
        </p:spPr>
        <p:txBody>
          <a:bodyPr wrap="square">
            <a:spAutoFit/>
          </a:bodyPr>
          <a:lstStyle/>
          <a:p>
            <a:r>
              <a:rPr lang="en-US" sz="2400" dirty="0">
                <a:solidFill>
                  <a:srgbClr val="465359"/>
                </a:solidFill>
              </a:rPr>
              <a:t>68</a:t>
            </a:r>
            <a:r>
              <a:rPr lang="en-US" sz="1050" dirty="0">
                <a:solidFill>
                  <a:srgbClr val="465359"/>
                </a:solidFill>
              </a:rPr>
              <a:t> </a:t>
            </a:r>
            <a:endParaRPr lang="en-US" sz="2400" dirty="0"/>
          </a:p>
        </p:txBody>
      </p:sp>
      <p:sp>
        <p:nvSpPr>
          <p:cNvPr id="39" name="Retângulo 38">
            <a:extLst>
              <a:ext uri="{FF2B5EF4-FFF2-40B4-BE49-F238E27FC236}">
                <a16:creationId xmlns:a16="http://schemas.microsoft.com/office/drawing/2014/main" id="{EF507753-F89E-E09F-5B47-30A96F86392C}"/>
              </a:ext>
            </a:extLst>
          </p:cNvPr>
          <p:cNvSpPr/>
          <p:nvPr/>
        </p:nvSpPr>
        <p:spPr>
          <a:xfrm>
            <a:off x="10084306" y="4237539"/>
            <a:ext cx="1153396" cy="3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465359"/>
                </a:solidFill>
              </a:rPr>
              <a:t>Detectors after Agglutination</a:t>
            </a:r>
          </a:p>
        </p:txBody>
      </p:sp>
      <p:sp>
        <p:nvSpPr>
          <p:cNvPr id="40" name="CaixaDeTexto 39">
            <a:extLst>
              <a:ext uri="{FF2B5EF4-FFF2-40B4-BE49-F238E27FC236}">
                <a16:creationId xmlns:a16="http://schemas.microsoft.com/office/drawing/2014/main" id="{C08B02B1-9E77-EB04-4B62-6B24F33FA57F}"/>
              </a:ext>
            </a:extLst>
          </p:cNvPr>
          <p:cNvSpPr txBox="1"/>
          <p:nvPr/>
        </p:nvSpPr>
        <p:spPr>
          <a:xfrm>
            <a:off x="9574334" y="4164511"/>
            <a:ext cx="596597" cy="461665"/>
          </a:xfrm>
          <a:prstGeom prst="rect">
            <a:avLst/>
          </a:prstGeom>
          <a:noFill/>
        </p:spPr>
        <p:txBody>
          <a:bodyPr wrap="square">
            <a:spAutoFit/>
          </a:bodyPr>
          <a:lstStyle/>
          <a:p>
            <a:r>
              <a:rPr lang="en-US" sz="2400" dirty="0">
                <a:solidFill>
                  <a:srgbClr val="465359"/>
                </a:solidFill>
              </a:rPr>
              <a:t>49</a:t>
            </a:r>
            <a:r>
              <a:rPr lang="en-US" sz="1050" dirty="0">
                <a:solidFill>
                  <a:srgbClr val="465359"/>
                </a:solidFill>
              </a:rPr>
              <a:t> </a:t>
            </a:r>
            <a:endParaRPr lang="en-US" sz="2400" dirty="0"/>
          </a:p>
        </p:txBody>
      </p:sp>
      <p:sp>
        <p:nvSpPr>
          <p:cNvPr id="41" name="Retângulo 40">
            <a:extLst>
              <a:ext uri="{FF2B5EF4-FFF2-40B4-BE49-F238E27FC236}">
                <a16:creationId xmlns:a16="http://schemas.microsoft.com/office/drawing/2014/main" id="{CCD8CA54-5E5A-F901-AA8E-9386E38BA9F8}"/>
              </a:ext>
            </a:extLst>
          </p:cNvPr>
          <p:cNvSpPr/>
          <p:nvPr/>
        </p:nvSpPr>
        <p:spPr>
          <a:xfrm>
            <a:off x="7666148" y="4638713"/>
            <a:ext cx="1908186" cy="62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tângulo 41">
            <a:extLst>
              <a:ext uri="{FF2B5EF4-FFF2-40B4-BE49-F238E27FC236}">
                <a16:creationId xmlns:a16="http://schemas.microsoft.com/office/drawing/2014/main" id="{FE5C53C0-E7BB-449A-53A7-841AC315E98B}"/>
              </a:ext>
            </a:extLst>
          </p:cNvPr>
          <p:cNvSpPr/>
          <p:nvPr/>
        </p:nvSpPr>
        <p:spPr>
          <a:xfrm>
            <a:off x="7831850" y="4040547"/>
            <a:ext cx="3265507" cy="62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28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22" grpId="0" animBg="1"/>
      <p:bldP spid="18" grpId="0"/>
      <p:bldP spid="18" grpId="1"/>
      <p:bldP spid="19" grpId="0"/>
      <p:bldP spid="19" grpId="1"/>
      <p:bldP spid="20" grpId="0"/>
      <p:bldP spid="23" grpId="0" animBg="1"/>
      <p:bldP spid="23" grpId="1" animBg="1"/>
      <p:bldP spid="38" grpId="0" animBg="1"/>
      <p:bldP spid="35" grpId="0"/>
      <p:bldP spid="36" grpId="0"/>
      <p:bldGraphic spid="32" grpId="0">
        <p:bldAsOne/>
      </p:bldGraphic>
      <p:bldP spid="33" grpId="0"/>
      <p:bldP spid="34" grpId="0"/>
      <p:bldP spid="39" grpId="0"/>
      <p:bldP spid="40" grpId="0"/>
      <p:bldP spid="41" grpId="0" animBg="1"/>
      <p:bldP spid="42" grpId="0" animBg="1"/>
      <p:bldP spid="4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coverage</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6" name="Espaço Reservado para Número de Slide 5">
            <a:extLst>
              <a:ext uri="{FF2B5EF4-FFF2-40B4-BE49-F238E27FC236}">
                <a16:creationId xmlns:a16="http://schemas.microsoft.com/office/drawing/2014/main" id="{88A4D66D-74B7-5C6D-3170-5E017B8B724F}"/>
              </a:ext>
            </a:extLst>
          </p:cNvPr>
          <p:cNvSpPr>
            <a:spLocks noGrp="1"/>
          </p:cNvSpPr>
          <p:nvPr>
            <p:ph type="sldNum" sz="quarter" idx="12"/>
          </p:nvPr>
        </p:nvSpPr>
        <p:spPr/>
        <p:txBody>
          <a:bodyPr/>
          <a:lstStyle/>
          <a:p>
            <a:pPr rtl="0"/>
            <a:fld id="{3A98EE3D-8CD1-4C3F-BD1C-C98C9596463C}" type="slidenum">
              <a:rPr lang="en-US" smtClean="0"/>
              <a:t>48</a:t>
            </a:fld>
            <a:endParaRPr lang="en-US" dirty="0"/>
          </a:p>
        </p:txBody>
      </p:sp>
      <p:grpSp>
        <p:nvGrpSpPr>
          <p:cNvPr id="11" name="Agrupar 10">
            <a:extLst>
              <a:ext uri="{FF2B5EF4-FFF2-40B4-BE49-F238E27FC236}">
                <a16:creationId xmlns:a16="http://schemas.microsoft.com/office/drawing/2014/main" id="{84A7BA11-F2A8-ED72-E36B-54487234C907}"/>
              </a:ext>
            </a:extLst>
          </p:cNvPr>
          <p:cNvGrpSpPr/>
          <p:nvPr/>
        </p:nvGrpSpPr>
        <p:grpSpPr>
          <a:xfrm>
            <a:off x="2980076" y="2272261"/>
            <a:ext cx="6231849" cy="3193176"/>
            <a:chOff x="2980076" y="2272261"/>
            <a:chExt cx="6231849" cy="3193176"/>
          </a:xfrm>
        </p:grpSpPr>
        <p:sp>
          <p:nvSpPr>
            <p:cNvPr id="22" name="Retângulo 21">
              <a:extLst>
                <a:ext uri="{FF2B5EF4-FFF2-40B4-BE49-F238E27FC236}">
                  <a16:creationId xmlns:a16="http://schemas.microsoft.com/office/drawing/2014/main" id="{4127CB40-FEF8-7E2F-8F12-482D0576B470}"/>
                </a:ext>
              </a:extLst>
            </p:cNvPr>
            <p:cNvSpPr/>
            <p:nvPr/>
          </p:nvSpPr>
          <p:spPr>
            <a:xfrm>
              <a:off x="4827270" y="2272261"/>
              <a:ext cx="2537460" cy="41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5359"/>
                  </a:solidFill>
                </a:rPr>
                <a:t>Detector Coverage</a:t>
              </a:r>
            </a:p>
          </p:txBody>
        </p:sp>
        <p:pic>
          <p:nvPicPr>
            <p:cNvPr id="8" name="Imagem 7" descr="Uma imagem contendo Gráfico&#10;&#10;Descrição gerada automaticamente">
              <a:extLst>
                <a:ext uri="{FF2B5EF4-FFF2-40B4-BE49-F238E27FC236}">
                  <a16:creationId xmlns:a16="http://schemas.microsoft.com/office/drawing/2014/main" id="{939364B1-2EA8-FA4B-BFF9-EAD3E2F9A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076" y="3086100"/>
              <a:ext cx="6231849" cy="2379337"/>
            </a:xfrm>
            <a:prstGeom prst="rect">
              <a:avLst/>
            </a:prstGeom>
          </p:spPr>
        </p:pic>
      </p:grpSp>
      <p:sp>
        <p:nvSpPr>
          <p:cNvPr id="4" name="Retângulo 3">
            <a:extLst>
              <a:ext uri="{FF2B5EF4-FFF2-40B4-BE49-F238E27FC236}">
                <a16:creationId xmlns:a16="http://schemas.microsoft.com/office/drawing/2014/main" id="{BD33A259-05F2-5EEC-5351-2292F730220E}"/>
              </a:ext>
            </a:extLst>
          </p:cNvPr>
          <p:cNvSpPr/>
          <p:nvPr/>
        </p:nvSpPr>
        <p:spPr>
          <a:xfrm>
            <a:off x="3243649" y="3086099"/>
            <a:ext cx="1104901" cy="2219325"/>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áfico 11" descr="Selo ponto de interrogação com preenchimento sólido">
            <a:extLst>
              <a:ext uri="{FF2B5EF4-FFF2-40B4-BE49-F238E27FC236}">
                <a16:creationId xmlns:a16="http://schemas.microsoft.com/office/drawing/2014/main" id="{16B32AC6-00A7-1E63-F8F3-A2CDFAB76F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2381" y="3516279"/>
            <a:ext cx="597856" cy="597856"/>
          </a:xfrm>
          <a:prstGeom prst="rect">
            <a:avLst/>
          </a:prstGeom>
        </p:spPr>
      </p:pic>
      <p:sp>
        <p:nvSpPr>
          <p:cNvPr id="13" name="CaixaDeTexto 12">
            <a:extLst>
              <a:ext uri="{FF2B5EF4-FFF2-40B4-BE49-F238E27FC236}">
                <a16:creationId xmlns:a16="http://schemas.microsoft.com/office/drawing/2014/main" id="{26311F2C-7A4C-B93F-331C-B830CB7D0F1D}"/>
              </a:ext>
            </a:extLst>
          </p:cNvPr>
          <p:cNvSpPr txBox="1"/>
          <p:nvPr/>
        </p:nvSpPr>
        <p:spPr>
          <a:xfrm>
            <a:off x="3327506" y="2611733"/>
            <a:ext cx="937186" cy="461665"/>
          </a:xfrm>
          <a:prstGeom prst="rect">
            <a:avLst/>
          </a:prstGeom>
          <a:noFill/>
        </p:spPr>
        <p:txBody>
          <a:bodyPr wrap="square">
            <a:spAutoFit/>
          </a:bodyPr>
          <a:lstStyle/>
          <a:p>
            <a:r>
              <a:rPr lang="en-US" sz="2400" dirty="0">
                <a:solidFill>
                  <a:srgbClr val="465359"/>
                </a:solidFill>
              </a:rPr>
              <a:t>100%</a:t>
            </a:r>
            <a:endParaRPr lang="en-US" sz="2400" dirty="0"/>
          </a:p>
        </p:txBody>
      </p:sp>
    </p:spTree>
    <p:extLst>
      <p:ext uri="{BB962C8B-B14F-4D97-AF65-F5344CB8AC3E}">
        <p14:creationId xmlns:p14="http://schemas.microsoft.com/office/powerpoint/2010/main" val="287448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lipse 3">
            <a:extLst>
              <a:ext uri="{FF2B5EF4-FFF2-40B4-BE49-F238E27FC236}">
                <a16:creationId xmlns:a16="http://schemas.microsoft.com/office/drawing/2014/main" id="{3D97CA57-5BE1-F505-16E8-141BB182E8BF}"/>
              </a:ext>
            </a:extLst>
          </p:cNvPr>
          <p:cNvSpPr/>
          <p:nvPr/>
        </p:nvSpPr>
        <p:spPr>
          <a:xfrm>
            <a:off x="1904300" y="2403446"/>
            <a:ext cx="3003259" cy="3003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5">
            <a:extLst>
              <a:ext uri="{FF2B5EF4-FFF2-40B4-BE49-F238E27FC236}">
                <a16:creationId xmlns:a16="http://schemas.microsoft.com/office/drawing/2014/main" id="{13E9FD91-5E68-A243-EE9F-5CFD7E32878F}"/>
              </a:ext>
            </a:extLst>
          </p:cNvPr>
          <p:cNvSpPr/>
          <p:nvPr/>
        </p:nvSpPr>
        <p:spPr>
          <a:xfrm>
            <a:off x="2409736" y="4651171"/>
            <a:ext cx="199238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465359"/>
                </a:solidFill>
              </a:rPr>
              <a:t>(0, ‘00011’)</a:t>
            </a:r>
          </a:p>
        </p:txBody>
      </p:sp>
      <p:grpSp>
        <p:nvGrpSpPr>
          <p:cNvPr id="9" name="Agrupar 8">
            <a:extLst>
              <a:ext uri="{FF2B5EF4-FFF2-40B4-BE49-F238E27FC236}">
                <a16:creationId xmlns:a16="http://schemas.microsoft.com/office/drawing/2014/main" id="{14858A72-525F-452C-4CE8-07AD6C60DC68}"/>
              </a:ext>
            </a:extLst>
          </p:cNvPr>
          <p:cNvGrpSpPr/>
          <p:nvPr/>
        </p:nvGrpSpPr>
        <p:grpSpPr>
          <a:xfrm>
            <a:off x="3645540" y="3156417"/>
            <a:ext cx="1095810" cy="1029749"/>
            <a:chOff x="3007977" y="3088197"/>
            <a:chExt cx="1095810" cy="1029749"/>
          </a:xfrm>
        </p:grpSpPr>
        <p:sp>
          <p:nvSpPr>
            <p:cNvPr id="7" name="Elipse 6">
              <a:extLst>
                <a:ext uri="{FF2B5EF4-FFF2-40B4-BE49-F238E27FC236}">
                  <a16:creationId xmlns:a16="http://schemas.microsoft.com/office/drawing/2014/main" id="{878DC669-6497-F135-09CB-B312506D9FED}"/>
                </a:ext>
              </a:extLst>
            </p:cNvPr>
            <p:cNvSpPr/>
            <p:nvPr/>
          </p:nvSpPr>
          <p:spPr>
            <a:xfrm>
              <a:off x="3041008" y="3088197"/>
              <a:ext cx="1029749" cy="1029749"/>
            </a:xfrm>
            <a:prstGeom prst="ellipse">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2067009A-B337-0E08-7E23-5DC074491F6D}"/>
                </a:ext>
              </a:extLst>
            </p:cNvPr>
            <p:cNvSpPr/>
            <p:nvPr/>
          </p:nvSpPr>
          <p:spPr>
            <a:xfrm>
              <a:off x="3007977" y="3145871"/>
              <a:ext cx="109581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 ‘00110110’)</a:t>
              </a:r>
            </a:p>
          </p:txBody>
        </p:sp>
      </p:grpSp>
      <p:grpSp>
        <p:nvGrpSpPr>
          <p:cNvPr id="10" name="Agrupar 9">
            <a:extLst>
              <a:ext uri="{FF2B5EF4-FFF2-40B4-BE49-F238E27FC236}">
                <a16:creationId xmlns:a16="http://schemas.microsoft.com/office/drawing/2014/main" id="{1DE960FD-2E0F-D29C-C16C-D1D4087E8DC0}"/>
              </a:ext>
            </a:extLst>
          </p:cNvPr>
          <p:cNvGrpSpPr/>
          <p:nvPr/>
        </p:nvGrpSpPr>
        <p:grpSpPr>
          <a:xfrm>
            <a:off x="2018341" y="3370153"/>
            <a:ext cx="1427960" cy="1341875"/>
            <a:chOff x="3007977" y="3088197"/>
            <a:chExt cx="1095810" cy="1029749"/>
          </a:xfrm>
        </p:grpSpPr>
        <p:sp>
          <p:nvSpPr>
            <p:cNvPr id="11" name="Elipse 10">
              <a:extLst>
                <a:ext uri="{FF2B5EF4-FFF2-40B4-BE49-F238E27FC236}">
                  <a16:creationId xmlns:a16="http://schemas.microsoft.com/office/drawing/2014/main" id="{065974AC-C47C-071D-C8E3-84879F47B08B}"/>
                </a:ext>
              </a:extLst>
            </p:cNvPr>
            <p:cNvSpPr/>
            <p:nvPr/>
          </p:nvSpPr>
          <p:spPr>
            <a:xfrm>
              <a:off x="3041008" y="3088197"/>
              <a:ext cx="1029749" cy="1029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0EB45C7D-5480-CC7E-9F60-CE5114B169A5}"/>
                </a:ext>
              </a:extLst>
            </p:cNvPr>
            <p:cNvSpPr/>
            <p:nvPr/>
          </p:nvSpPr>
          <p:spPr>
            <a:xfrm>
              <a:off x="3007977" y="3145871"/>
              <a:ext cx="109581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 ‘00111000’)</a:t>
              </a:r>
            </a:p>
          </p:txBody>
        </p:sp>
      </p:grpSp>
      <p:sp>
        <p:nvSpPr>
          <p:cNvPr id="13" name="Retângulo 12">
            <a:extLst>
              <a:ext uri="{FF2B5EF4-FFF2-40B4-BE49-F238E27FC236}">
                <a16:creationId xmlns:a16="http://schemas.microsoft.com/office/drawing/2014/main" id="{7D7F81F3-5FDA-B6E2-BE9E-30737C16D4AB}"/>
              </a:ext>
            </a:extLst>
          </p:cNvPr>
          <p:cNvSpPr/>
          <p:nvPr/>
        </p:nvSpPr>
        <p:spPr>
          <a:xfrm>
            <a:off x="7284443" y="2792777"/>
            <a:ext cx="1742111" cy="57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65359"/>
                </a:solidFill>
              </a:rPr>
              <a:t>(0, ‘00011’)</a:t>
            </a:r>
          </a:p>
        </p:txBody>
      </p:sp>
      <p:sp>
        <p:nvSpPr>
          <p:cNvPr id="14" name="Retângulo 13">
            <a:extLst>
              <a:ext uri="{FF2B5EF4-FFF2-40B4-BE49-F238E27FC236}">
                <a16:creationId xmlns:a16="http://schemas.microsoft.com/office/drawing/2014/main" id="{9B06075E-C1E5-6947-416E-CE5DFBA7203E}"/>
              </a:ext>
            </a:extLst>
          </p:cNvPr>
          <p:cNvSpPr/>
          <p:nvPr/>
        </p:nvSpPr>
        <p:spPr>
          <a:xfrm>
            <a:off x="6295940" y="4438534"/>
            <a:ext cx="1742111" cy="578840"/>
          </a:xfrm>
          <a:prstGeom prst="rect">
            <a:avLst/>
          </a:prstGeom>
          <a:solidFill>
            <a:srgbClr val="117E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 ‘00110110’)</a:t>
            </a:r>
          </a:p>
        </p:txBody>
      </p:sp>
      <p:sp>
        <p:nvSpPr>
          <p:cNvPr id="16" name="Retângulo 15">
            <a:extLst>
              <a:ext uri="{FF2B5EF4-FFF2-40B4-BE49-F238E27FC236}">
                <a16:creationId xmlns:a16="http://schemas.microsoft.com/office/drawing/2014/main" id="{6D2879ED-828F-E5AF-29D8-469464E49F84}"/>
              </a:ext>
            </a:extLst>
          </p:cNvPr>
          <p:cNvSpPr/>
          <p:nvPr/>
        </p:nvSpPr>
        <p:spPr>
          <a:xfrm>
            <a:off x="8388505" y="4438534"/>
            <a:ext cx="1742111" cy="578840"/>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 ‘00111000’)</a:t>
            </a:r>
          </a:p>
        </p:txBody>
      </p:sp>
      <p:sp>
        <p:nvSpPr>
          <p:cNvPr id="17" name="Triângulo isósceles 16">
            <a:extLst>
              <a:ext uri="{FF2B5EF4-FFF2-40B4-BE49-F238E27FC236}">
                <a16:creationId xmlns:a16="http://schemas.microsoft.com/office/drawing/2014/main" id="{10C1C248-4450-D7AD-F78B-9E401A0BB35E}"/>
              </a:ext>
            </a:extLst>
          </p:cNvPr>
          <p:cNvSpPr/>
          <p:nvPr/>
        </p:nvSpPr>
        <p:spPr>
          <a:xfrm>
            <a:off x="8033541" y="3371617"/>
            <a:ext cx="354964" cy="306004"/>
          </a:xfrm>
          <a:prstGeom prst="triangl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ector: Angulado 18">
            <a:extLst>
              <a:ext uri="{FF2B5EF4-FFF2-40B4-BE49-F238E27FC236}">
                <a16:creationId xmlns:a16="http://schemas.microsoft.com/office/drawing/2014/main" id="{0F511F6B-550E-6057-C1A2-63DC61A3D4A1}"/>
              </a:ext>
            </a:extLst>
          </p:cNvPr>
          <p:cNvCxnSpPr>
            <a:cxnSpLocks/>
            <a:stCxn id="14" idx="0"/>
            <a:endCxn id="17" idx="3"/>
          </p:cNvCxnSpPr>
          <p:nvPr/>
        </p:nvCxnSpPr>
        <p:spPr>
          <a:xfrm rot="5400000" flipH="1" flipV="1">
            <a:off x="7308553" y="3536065"/>
            <a:ext cx="760913" cy="1044027"/>
          </a:xfrm>
          <a:prstGeom prst="bentConnector3">
            <a:avLst/>
          </a:prstGeom>
          <a:ln>
            <a:solidFill>
              <a:srgbClr val="117EA7"/>
            </a:solidFill>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51E038AB-EED4-145D-48ED-CB739E0EBF4D}"/>
              </a:ext>
            </a:extLst>
          </p:cNvPr>
          <p:cNvCxnSpPr>
            <a:cxnSpLocks/>
            <a:stCxn id="16" idx="0"/>
            <a:endCxn id="17" idx="3"/>
          </p:cNvCxnSpPr>
          <p:nvPr/>
        </p:nvCxnSpPr>
        <p:spPr>
          <a:xfrm rot="16200000" flipV="1">
            <a:off x="8354836" y="3533809"/>
            <a:ext cx="760913" cy="1048538"/>
          </a:xfrm>
          <a:prstGeom prst="bentConnector3">
            <a:avLst/>
          </a:prstGeom>
          <a:ln>
            <a:solidFill>
              <a:srgbClr val="117EA7"/>
            </a:solidFill>
          </a:ln>
        </p:spPr>
        <p:style>
          <a:lnRef idx="1">
            <a:schemeClr val="accent1"/>
          </a:lnRef>
          <a:fillRef idx="0">
            <a:schemeClr val="accent1"/>
          </a:fillRef>
          <a:effectRef idx="0">
            <a:schemeClr val="accent1"/>
          </a:effectRef>
          <a:fontRef idx="minor">
            <a:schemeClr val="tx1"/>
          </a:fontRef>
        </p:style>
      </p:cxnSp>
      <p:sp>
        <p:nvSpPr>
          <p:cNvPr id="15" name="Espaço Reservado para Número de Slide 14">
            <a:extLst>
              <a:ext uri="{FF2B5EF4-FFF2-40B4-BE49-F238E27FC236}">
                <a16:creationId xmlns:a16="http://schemas.microsoft.com/office/drawing/2014/main" id="{5E3C6BB8-038B-65CB-1285-2175767425D2}"/>
              </a:ext>
            </a:extLst>
          </p:cNvPr>
          <p:cNvSpPr>
            <a:spLocks noGrp="1"/>
          </p:cNvSpPr>
          <p:nvPr>
            <p:ph type="sldNum" sz="quarter" idx="12"/>
          </p:nvPr>
        </p:nvSpPr>
        <p:spPr/>
        <p:txBody>
          <a:bodyPr/>
          <a:lstStyle/>
          <a:p>
            <a:pPr rtl="0"/>
            <a:fld id="{3A98EE3D-8CD1-4C3F-BD1C-C98C9596463C}" type="slidenum">
              <a:rPr lang="en-US" smtClean="0"/>
              <a:t>49</a:t>
            </a:fld>
            <a:endParaRPr lang="en-US" dirty="0"/>
          </a:p>
        </p:txBody>
      </p:sp>
      <p:sp>
        <p:nvSpPr>
          <p:cNvPr id="5" name="Triângulo isósceles 4">
            <a:extLst>
              <a:ext uri="{FF2B5EF4-FFF2-40B4-BE49-F238E27FC236}">
                <a16:creationId xmlns:a16="http://schemas.microsoft.com/office/drawing/2014/main" id="{5352D0C7-AAC5-1884-0B29-9CB599BAFF0C}"/>
              </a:ext>
            </a:extLst>
          </p:cNvPr>
          <p:cNvSpPr/>
          <p:nvPr/>
        </p:nvSpPr>
        <p:spPr>
          <a:xfrm rot="5400000">
            <a:off x="4411055" y="3826028"/>
            <a:ext cx="2590622"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aixaDeTexto 19">
            <a:extLst>
              <a:ext uri="{FF2B5EF4-FFF2-40B4-BE49-F238E27FC236}">
                <a16:creationId xmlns:a16="http://schemas.microsoft.com/office/drawing/2014/main" id="{E4ABDAAC-5FDD-4B28-C617-E740DD287A08}"/>
              </a:ext>
            </a:extLst>
          </p:cNvPr>
          <p:cNvSpPr txBox="1"/>
          <p:nvPr/>
        </p:nvSpPr>
        <p:spPr>
          <a:xfrm>
            <a:off x="6291430" y="5015720"/>
            <a:ext cx="1742111" cy="369332"/>
          </a:xfrm>
          <a:prstGeom prst="rect">
            <a:avLst/>
          </a:prstGeom>
          <a:noFill/>
        </p:spPr>
        <p:txBody>
          <a:bodyPr wrap="square">
            <a:spAutoFit/>
          </a:bodyPr>
          <a:lstStyle/>
          <a:p>
            <a:r>
              <a:rPr lang="en-US" sz="1800" dirty="0">
                <a:solidFill>
                  <a:srgbClr val="465359"/>
                </a:solidFill>
              </a:rPr>
              <a:t>Specialization 1</a:t>
            </a:r>
            <a:endParaRPr lang="en-US" sz="1800" dirty="0"/>
          </a:p>
        </p:txBody>
      </p:sp>
      <p:sp>
        <p:nvSpPr>
          <p:cNvPr id="21" name="CaixaDeTexto 20">
            <a:extLst>
              <a:ext uri="{FF2B5EF4-FFF2-40B4-BE49-F238E27FC236}">
                <a16:creationId xmlns:a16="http://schemas.microsoft.com/office/drawing/2014/main" id="{5E7883BE-4962-329C-9C0B-5D7F813DE151}"/>
              </a:ext>
            </a:extLst>
          </p:cNvPr>
          <p:cNvSpPr txBox="1"/>
          <p:nvPr/>
        </p:nvSpPr>
        <p:spPr>
          <a:xfrm>
            <a:off x="8388504" y="5015720"/>
            <a:ext cx="1742111" cy="369332"/>
          </a:xfrm>
          <a:prstGeom prst="rect">
            <a:avLst/>
          </a:prstGeom>
          <a:noFill/>
        </p:spPr>
        <p:txBody>
          <a:bodyPr wrap="square">
            <a:spAutoFit/>
          </a:bodyPr>
          <a:lstStyle/>
          <a:p>
            <a:r>
              <a:rPr lang="en-US" sz="1800" dirty="0">
                <a:solidFill>
                  <a:srgbClr val="465359"/>
                </a:solidFill>
              </a:rPr>
              <a:t>Specialization 2</a:t>
            </a:r>
            <a:endParaRPr lang="en-US" sz="1800" dirty="0"/>
          </a:p>
        </p:txBody>
      </p:sp>
      <p:sp>
        <p:nvSpPr>
          <p:cNvPr id="22" name="CaixaDeTexto 21">
            <a:extLst>
              <a:ext uri="{FF2B5EF4-FFF2-40B4-BE49-F238E27FC236}">
                <a16:creationId xmlns:a16="http://schemas.microsoft.com/office/drawing/2014/main" id="{5921EAD6-2E60-D437-B98F-8C327906AF27}"/>
              </a:ext>
            </a:extLst>
          </p:cNvPr>
          <p:cNvSpPr txBox="1"/>
          <p:nvPr/>
        </p:nvSpPr>
        <p:spPr>
          <a:xfrm>
            <a:off x="7339967" y="2419117"/>
            <a:ext cx="1742111" cy="369332"/>
          </a:xfrm>
          <a:prstGeom prst="rect">
            <a:avLst/>
          </a:prstGeom>
          <a:noFill/>
        </p:spPr>
        <p:txBody>
          <a:bodyPr wrap="square">
            <a:spAutoFit/>
          </a:bodyPr>
          <a:lstStyle/>
          <a:p>
            <a:r>
              <a:rPr lang="en-US" sz="1800" dirty="0">
                <a:solidFill>
                  <a:srgbClr val="465359"/>
                </a:solidFill>
              </a:rPr>
              <a:t>Shared Pattern</a:t>
            </a:r>
            <a:endParaRPr lang="en-US" sz="1800" dirty="0"/>
          </a:p>
        </p:txBody>
      </p:sp>
    </p:spTree>
    <p:extLst>
      <p:ext uri="{BB962C8B-B14F-4D97-AF65-F5344CB8AC3E}">
        <p14:creationId xmlns:p14="http://schemas.microsoft.com/office/powerpoint/2010/main" val="3937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animBg="1"/>
      <p:bldP spid="14" grpId="0" animBg="1"/>
      <p:bldP spid="16" grpId="0" animBg="1"/>
      <p:bldP spid="17" grpId="0" animBg="1"/>
      <p:bldP spid="5" grpId="0" animBg="1"/>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 – runtime verification</a:t>
            </a:r>
          </a:p>
        </p:txBody>
      </p:sp>
      <p:sp>
        <p:nvSpPr>
          <p:cNvPr id="2" name="Retângulo 1">
            <a:extLst>
              <a:ext uri="{FF2B5EF4-FFF2-40B4-BE49-F238E27FC236}">
                <a16:creationId xmlns:a16="http://schemas.microsoft.com/office/drawing/2014/main" id="{39E21AC0-F237-03CA-EE5E-568B43E13B88}"/>
              </a:ext>
            </a:extLst>
          </p:cNvPr>
          <p:cNvSpPr/>
          <p:nvPr/>
        </p:nvSpPr>
        <p:spPr>
          <a:xfrm>
            <a:off x="4470213" y="2705159"/>
            <a:ext cx="6271475" cy="2391951"/>
          </a:xfrm>
          <a:prstGeom prst="rect">
            <a:avLst/>
          </a:prstGeom>
          <a:noFill/>
          <a:ln w="1270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tângulo 2">
            <a:extLst>
              <a:ext uri="{FF2B5EF4-FFF2-40B4-BE49-F238E27FC236}">
                <a16:creationId xmlns:a16="http://schemas.microsoft.com/office/drawing/2014/main" id="{6E9FBBE6-C352-886E-8912-91A3AB81F7DB}"/>
              </a:ext>
            </a:extLst>
          </p:cNvPr>
          <p:cNvSpPr/>
          <p:nvPr/>
        </p:nvSpPr>
        <p:spPr>
          <a:xfrm rot="16200000">
            <a:off x="3102172" y="3736668"/>
            <a:ext cx="2391951" cy="328934"/>
          </a:xfrm>
          <a:prstGeom prst="rect">
            <a:avLst/>
          </a:prstGeom>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bg1"/>
                </a:solidFill>
              </a:rPr>
              <a:t>Observer</a:t>
            </a:r>
            <a:endParaRPr lang="en-US" dirty="0">
              <a:solidFill>
                <a:schemeClr val="bg1"/>
              </a:solidFill>
            </a:endParaRPr>
          </a:p>
        </p:txBody>
      </p:sp>
      <p:grpSp>
        <p:nvGrpSpPr>
          <p:cNvPr id="8" name="Agrupar 7">
            <a:extLst>
              <a:ext uri="{FF2B5EF4-FFF2-40B4-BE49-F238E27FC236}">
                <a16:creationId xmlns:a16="http://schemas.microsoft.com/office/drawing/2014/main" id="{A22ECBBC-9EAA-AD95-9260-6F32688C6011}"/>
              </a:ext>
            </a:extLst>
          </p:cNvPr>
          <p:cNvGrpSpPr/>
          <p:nvPr/>
        </p:nvGrpSpPr>
        <p:grpSpPr>
          <a:xfrm>
            <a:off x="4658982" y="3975924"/>
            <a:ext cx="444500" cy="444500"/>
            <a:chOff x="1824385" y="5002174"/>
            <a:chExt cx="444500" cy="444500"/>
          </a:xfrm>
        </p:grpSpPr>
        <p:sp>
          <p:nvSpPr>
            <p:cNvPr id="9" name="Elipse 8">
              <a:extLst>
                <a:ext uri="{FF2B5EF4-FFF2-40B4-BE49-F238E27FC236}">
                  <a16:creationId xmlns:a16="http://schemas.microsoft.com/office/drawing/2014/main" id="{D2F38097-19FC-D955-9975-FF4BDBE399E9}"/>
                </a:ext>
              </a:extLst>
            </p:cNvPr>
            <p:cNvSpPr/>
            <p:nvPr/>
          </p:nvSpPr>
          <p:spPr>
            <a:xfrm>
              <a:off x="1824385" y="5002174"/>
              <a:ext cx="444500" cy="444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a:extLst>
                <a:ext uri="{FF2B5EF4-FFF2-40B4-BE49-F238E27FC236}">
                  <a16:creationId xmlns:a16="http://schemas.microsoft.com/office/drawing/2014/main" id="{319422E5-3FFD-4754-613C-6596DD6CE090}"/>
                </a:ext>
              </a:extLst>
            </p:cNvPr>
            <p:cNvSpPr/>
            <p:nvPr/>
          </p:nvSpPr>
          <p:spPr>
            <a:xfrm>
              <a:off x="1887125" y="5064914"/>
              <a:ext cx="319020" cy="31902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Elipse 10">
            <a:extLst>
              <a:ext uri="{FF2B5EF4-FFF2-40B4-BE49-F238E27FC236}">
                <a16:creationId xmlns:a16="http://schemas.microsoft.com/office/drawing/2014/main" id="{DD5FA4C9-8463-9D61-C4AF-E0EFBAEB55B4}"/>
              </a:ext>
            </a:extLst>
          </p:cNvPr>
          <p:cNvSpPr/>
          <p:nvPr/>
        </p:nvSpPr>
        <p:spPr>
          <a:xfrm>
            <a:off x="6000647"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a:extLst>
              <a:ext uri="{FF2B5EF4-FFF2-40B4-BE49-F238E27FC236}">
                <a16:creationId xmlns:a16="http://schemas.microsoft.com/office/drawing/2014/main" id="{CD010FCA-8D62-CBC8-CA0E-A71BE30902F9}"/>
              </a:ext>
            </a:extLst>
          </p:cNvPr>
          <p:cNvSpPr/>
          <p:nvPr/>
        </p:nvSpPr>
        <p:spPr>
          <a:xfrm>
            <a:off x="7249864"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267B7310-D879-814E-6497-7088F138B274}"/>
              </a:ext>
            </a:extLst>
          </p:cNvPr>
          <p:cNvSpPr/>
          <p:nvPr/>
        </p:nvSpPr>
        <p:spPr>
          <a:xfrm>
            <a:off x="8940259" y="3975924"/>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lipse 13">
            <a:extLst>
              <a:ext uri="{FF2B5EF4-FFF2-40B4-BE49-F238E27FC236}">
                <a16:creationId xmlns:a16="http://schemas.microsoft.com/office/drawing/2014/main" id="{57FBD3EB-4A70-A4C2-3F25-36AA16C052B8}"/>
              </a:ext>
            </a:extLst>
          </p:cNvPr>
          <p:cNvSpPr/>
          <p:nvPr/>
        </p:nvSpPr>
        <p:spPr>
          <a:xfrm>
            <a:off x="10104414" y="3971591"/>
            <a:ext cx="444500" cy="444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Elipse 14">
            <a:extLst>
              <a:ext uri="{FF2B5EF4-FFF2-40B4-BE49-F238E27FC236}">
                <a16:creationId xmlns:a16="http://schemas.microsoft.com/office/drawing/2014/main" id="{BF429600-2538-C737-146D-F10AFF57E6FD}"/>
              </a:ext>
            </a:extLst>
          </p:cNvPr>
          <p:cNvSpPr/>
          <p:nvPr/>
        </p:nvSpPr>
        <p:spPr>
          <a:xfrm>
            <a:off x="6000647" y="2908891"/>
            <a:ext cx="444500" cy="444500"/>
          </a:xfrm>
          <a:prstGeom prst="ellips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ector de Seta Reta 15">
            <a:extLst>
              <a:ext uri="{FF2B5EF4-FFF2-40B4-BE49-F238E27FC236}">
                <a16:creationId xmlns:a16="http://schemas.microsoft.com/office/drawing/2014/main" id="{C4708C10-2E62-BAAA-F9E4-4E9408857056}"/>
              </a:ext>
            </a:extLst>
          </p:cNvPr>
          <p:cNvCxnSpPr>
            <a:cxnSpLocks/>
            <a:stCxn id="9" idx="6"/>
            <a:endCxn id="11" idx="2"/>
          </p:cNvCxnSpPr>
          <p:nvPr/>
        </p:nvCxnSpPr>
        <p:spPr>
          <a:xfrm>
            <a:off x="5103482" y="4198174"/>
            <a:ext cx="89716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F9B3756C-DE2C-76C2-7D6A-8405A8B7472D}"/>
              </a:ext>
            </a:extLst>
          </p:cNvPr>
          <p:cNvCxnSpPr>
            <a:cxnSpLocks/>
            <a:stCxn id="11" idx="6"/>
            <a:endCxn id="12" idx="2"/>
          </p:cNvCxnSpPr>
          <p:nvPr/>
        </p:nvCxnSpPr>
        <p:spPr>
          <a:xfrm>
            <a:off x="6445147" y="4198174"/>
            <a:ext cx="804717"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BD82F6A8-4E37-06DD-92EB-758728A05DED}"/>
              </a:ext>
            </a:extLst>
          </p:cNvPr>
          <p:cNvCxnSpPr>
            <a:cxnSpLocks/>
            <a:stCxn id="12" idx="6"/>
            <a:endCxn id="13" idx="2"/>
          </p:cNvCxnSpPr>
          <p:nvPr/>
        </p:nvCxnSpPr>
        <p:spPr>
          <a:xfrm>
            <a:off x="7694364" y="4198174"/>
            <a:ext cx="1245895" cy="0"/>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68D42D61-2089-2181-446A-A9BF2EA40EEA}"/>
              </a:ext>
            </a:extLst>
          </p:cNvPr>
          <p:cNvCxnSpPr>
            <a:cxnSpLocks/>
            <a:stCxn id="13" idx="6"/>
            <a:endCxn id="14" idx="2"/>
          </p:cNvCxnSpPr>
          <p:nvPr/>
        </p:nvCxnSpPr>
        <p:spPr>
          <a:xfrm flipV="1">
            <a:off x="9384759" y="4193841"/>
            <a:ext cx="719655" cy="43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E4189864-B17B-94DA-9113-33CD3244094D}"/>
              </a:ext>
            </a:extLst>
          </p:cNvPr>
          <p:cNvCxnSpPr>
            <a:cxnSpLocks/>
            <a:stCxn id="11" idx="4"/>
            <a:endCxn id="9" idx="4"/>
          </p:cNvCxnSpPr>
          <p:nvPr/>
        </p:nvCxnSpPr>
        <p:spPr>
          <a:xfrm rot="5400000">
            <a:off x="5552065" y="3749592"/>
            <a:ext cx="12700" cy="1341665"/>
          </a:xfrm>
          <a:prstGeom prst="bentConnector3">
            <a:avLst>
              <a:gd name="adj1" fmla="val 180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do 21">
            <a:extLst>
              <a:ext uri="{FF2B5EF4-FFF2-40B4-BE49-F238E27FC236}">
                <a16:creationId xmlns:a16="http://schemas.microsoft.com/office/drawing/2014/main" id="{BB0ECBC9-52E5-6696-FA29-557C519EE8F9}"/>
              </a:ext>
            </a:extLst>
          </p:cNvPr>
          <p:cNvCxnSpPr>
            <a:cxnSpLocks/>
            <a:stCxn id="12" idx="4"/>
            <a:endCxn id="9" idx="4"/>
          </p:cNvCxnSpPr>
          <p:nvPr/>
        </p:nvCxnSpPr>
        <p:spPr>
          <a:xfrm rot="5400000">
            <a:off x="6176673" y="3124983"/>
            <a:ext cx="12700" cy="2590882"/>
          </a:xfrm>
          <a:prstGeom prst="bentConnector3">
            <a:avLst>
              <a:gd name="adj1" fmla="val 3549535"/>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do 22">
            <a:extLst>
              <a:ext uri="{FF2B5EF4-FFF2-40B4-BE49-F238E27FC236}">
                <a16:creationId xmlns:a16="http://schemas.microsoft.com/office/drawing/2014/main" id="{EB28D8EC-FB4C-5861-249A-E5D2ED80F347}"/>
              </a:ext>
            </a:extLst>
          </p:cNvPr>
          <p:cNvCxnSpPr>
            <a:cxnSpLocks/>
            <a:stCxn id="9" idx="7"/>
            <a:endCxn id="15" idx="3"/>
          </p:cNvCxnSpPr>
          <p:nvPr/>
        </p:nvCxnSpPr>
        <p:spPr>
          <a:xfrm rot="5400000" flipH="1" flipV="1">
            <a:off x="5175702" y="3150980"/>
            <a:ext cx="752725" cy="1027357"/>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022D88C7-BE1B-3D23-287C-A6B1A7F55CC6}"/>
              </a:ext>
            </a:extLst>
          </p:cNvPr>
          <p:cNvCxnSpPr>
            <a:cxnSpLocks/>
            <a:stCxn id="11" idx="0"/>
            <a:endCxn id="15" idx="4"/>
          </p:cNvCxnSpPr>
          <p:nvPr/>
        </p:nvCxnSpPr>
        <p:spPr>
          <a:xfrm flipV="1">
            <a:off x="6222897" y="3353391"/>
            <a:ext cx="0" cy="622533"/>
          </a:xfrm>
          <a:prstGeom prst="straightConnector1">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E9D937FE-B1D6-04DC-0646-5E9B398F7CFA}"/>
              </a:ext>
            </a:extLst>
          </p:cNvPr>
          <p:cNvCxnSpPr>
            <a:cxnSpLocks/>
            <a:stCxn id="15" idx="5"/>
            <a:endCxn id="12" idx="1"/>
          </p:cNvCxnSpPr>
          <p:nvPr/>
        </p:nvCxnSpPr>
        <p:spPr>
          <a:xfrm rot="16200000" flipH="1">
            <a:off x="6471143" y="3197202"/>
            <a:ext cx="752725" cy="934909"/>
          </a:xfrm>
          <a:prstGeom prst="bentConnector3">
            <a:avLst>
              <a:gd name="adj1" fmla="val 50000"/>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874337E4-8E2F-2370-3A62-42F1F830832D}"/>
              </a:ext>
            </a:extLst>
          </p:cNvPr>
          <p:cNvCxnSpPr>
            <a:cxnSpLocks/>
            <a:stCxn id="12" idx="0"/>
            <a:endCxn id="15" idx="6"/>
          </p:cNvCxnSpPr>
          <p:nvPr/>
        </p:nvCxnSpPr>
        <p:spPr>
          <a:xfrm rot="16200000" flipV="1">
            <a:off x="6536240" y="3040049"/>
            <a:ext cx="844783" cy="1026967"/>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do 26">
            <a:extLst>
              <a:ext uri="{FF2B5EF4-FFF2-40B4-BE49-F238E27FC236}">
                <a16:creationId xmlns:a16="http://schemas.microsoft.com/office/drawing/2014/main" id="{0E1F2725-9513-C902-3D59-AA124AECEFB1}"/>
              </a:ext>
            </a:extLst>
          </p:cNvPr>
          <p:cNvCxnSpPr>
            <a:cxnSpLocks/>
            <a:stCxn id="15" idx="2"/>
            <a:endCxn id="9" idx="0"/>
          </p:cNvCxnSpPr>
          <p:nvPr/>
        </p:nvCxnSpPr>
        <p:spPr>
          <a:xfrm rot="10800000" flipV="1">
            <a:off x="4881233" y="3131140"/>
            <a:ext cx="1119415" cy="844783"/>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E343D2BC-B1CD-1D33-483D-BBB7AD98ED08}"/>
              </a:ext>
            </a:extLst>
          </p:cNvPr>
          <p:cNvCxnSpPr>
            <a:cxnSpLocks/>
            <a:stCxn id="13" idx="0"/>
            <a:endCxn id="15" idx="6"/>
          </p:cNvCxnSpPr>
          <p:nvPr/>
        </p:nvCxnSpPr>
        <p:spPr>
          <a:xfrm rot="16200000" flipV="1">
            <a:off x="7381437" y="2194852"/>
            <a:ext cx="844783" cy="2717362"/>
          </a:xfrm>
          <a:prstGeom prst="bentConnector2">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a:extLst>
              <a:ext uri="{FF2B5EF4-FFF2-40B4-BE49-F238E27FC236}">
                <a16:creationId xmlns:a16="http://schemas.microsoft.com/office/drawing/2014/main" id="{29ACB84F-7C79-7E51-5BF7-489B8ED7729F}"/>
              </a:ext>
            </a:extLst>
          </p:cNvPr>
          <p:cNvCxnSpPr>
            <a:cxnSpLocks/>
            <a:stCxn id="13" idx="4"/>
            <a:endCxn id="12" idx="5"/>
          </p:cNvCxnSpPr>
          <p:nvPr/>
        </p:nvCxnSpPr>
        <p:spPr>
          <a:xfrm rot="5400000" flipH="1">
            <a:off x="8363341" y="3621256"/>
            <a:ext cx="65096" cy="1533241"/>
          </a:xfrm>
          <a:prstGeom prst="bentConnector3">
            <a:avLst>
              <a:gd name="adj1" fmla="val -351174"/>
            </a:avLst>
          </a:prstGeom>
          <a:ln>
            <a:solidFill>
              <a:srgbClr val="465359"/>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C65D55BC-29A2-6EB0-DEB8-83F1E82F018B}"/>
              </a:ext>
            </a:extLst>
          </p:cNvPr>
          <p:cNvSpPr txBox="1"/>
          <p:nvPr/>
        </p:nvSpPr>
        <p:spPr>
          <a:xfrm>
            <a:off x="5197640" y="4445846"/>
            <a:ext cx="708848" cy="215444"/>
          </a:xfrm>
          <a:prstGeom prst="rect">
            <a:avLst/>
          </a:prstGeom>
          <a:noFill/>
        </p:spPr>
        <p:txBody>
          <a:bodyPr wrap="none" rtlCol="0">
            <a:spAutoFit/>
          </a:bodyPr>
          <a:lstStyle/>
          <a:p>
            <a:r>
              <a:rPr lang="en-US" sz="800" dirty="0"/>
              <a:t>OFF_HOLDS</a:t>
            </a:r>
          </a:p>
        </p:txBody>
      </p:sp>
      <p:sp>
        <p:nvSpPr>
          <p:cNvPr id="31" name="CaixaDeTexto 30">
            <a:extLst>
              <a:ext uri="{FF2B5EF4-FFF2-40B4-BE49-F238E27FC236}">
                <a16:creationId xmlns:a16="http://schemas.microsoft.com/office/drawing/2014/main" id="{E6963BF9-572A-8E29-3589-2BF700CD8A70}"/>
              </a:ext>
            </a:extLst>
          </p:cNvPr>
          <p:cNvSpPr txBox="1"/>
          <p:nvPr/>
        </p:nvSpPr>
        <p:spPr>
          <a:xfrm>
            <a:off x="6435066" y="3972683"/>
            <a:ext cx="769763" cy="215444"/>
          </a:xfrm>
          <a:prstGeom prst="rect">
            <a:avLst/>
          </a:prstGeom>
          <a:noFill/>
        </p:spPr>
        <p:txBody>
          <a:bodyPr wrap="none" rtlCol="0">
            <a:spAutoFit/>
          </a:bodyPr>
          <a:lstStyle/>
          <a:p>
            <a:r>
              <a:rPr lang="en-US" sz="800" dirty="0"/>
              <a:t>~OFF_HOLDS</a:t>
            </a:r>
          </a:p>
        </p:txBody>
      </p:sp>
      <p:sp>
        <p:nvSpPr>
          <p:cNvPr id="32" name="CaixaDeTexto 31">
            <a:extLst>
              <a:ext uri="{FF2B5EF4-FFF2-40B4-BE49-F238E27FC236}">
                <a16:creationId xmlns:a16="http://schemas.microsoft.com/office/drawing/2014/main" id="{8314BED8-D5FA-AE13-8F47-147FA3C32C5C}"/>
              </a:ext>
            </a:extLst>
          </p:cNvPr>
          <p:cNvSpPr txBox="1"/>
          <p:nvPr/>
        </p:nvSpPr>
        <p:spPr>
          <a:xfrm>
            <a:off x="5888761" y="3726311"/>
            <a:ext cx="647934" cy="215444"/>
          </a:xfrm>
          <a:prstGeom prst="rect">
            <a:avLst/>
          </a:prstGeom>
          <a:noFill/>
        </p:spPr>
        <p:txBody>
          <a:bodyPr wrap="none" rtlCol="0">
            <a:spAutoFit/>
          </a:bodyPr>
          <a:lstStyle/>
          <a:p>
            <a:r>
              <a:rPr lang="en-US" sz="800" dirty="0"/>
              <a:t>TURN_OFF</a:t>
            </a:r>
          </a:p>
        </p:txBody>
      </p:sp>
      <p:sp>
        <p:nvSpPr>
          <p:cNvPr id="33" name="CaixaDeTexto 32">
            <a:extLst>
              <a:ext uri="{FF2B5EF4-FFF2-40B4-BE49-F238E27FC236}">
                <a16:creationId xmlns:a16="http://schemas.microsoft.com/office/drawing/2014/main" id="{ECA67506-8992-0F98-4FB2-08EE5D61B67B}"/>
              </a:ext>
            </a:extLst>
          </p:cNvPr>
          <p:cNvSpPr txBox="1"/>
          <p:nvPr/>
        </p:nvSpPr>
        <p:spPr>
          <a:xfrm>
            <a:off x="5195559" y="3460424"/>
            <a:ext cx="647934" cy="215444"/>
          </a:xfrm>
          <a:prstGeom prst="rect">
            <a:avLst/>
          </a:prstGeom>
          <a:noFill/>
        </p:spPr>
        <p:txBody>
          <a:bodyPr wrap="none" rtlCol="0">
            <a:spAutoFit/>
          </a:bodyPr>
          <a:lstStyle/>
          <a:p>
            <a:r>
              <a:rPr lang="en-US" sz="800" dirty="0"/>
              <a:t>TURN_OFF</a:t>
            </a:r>
          </a:p>
        </p:txBody>
      </p:sp>
      <p:sp>
        <p:nvSpPr>
          <p:cNvPr id="34" name="CaixaDeTexto 33">
            <a:extLst>
              <a:ext uri="{FF2B5EF4-FFF2-40B4-BE49-F238E27FC236}">
                <a16:creationId xmlns:a16="http://schemas.microsoft.com/office/drawing/2014/main" id="{F3B7AC4F-AA9D-4A4E-F806-039D858BAD62}"/>
              </a:ext>
            </a:extLst>
          </p:cNvPr>
          <p:cNvSpPr txBox="1"/>
          <p:nvPr/>
        </p:nvSpPr>
        <p:spPr>
          <a:xfrm>
            <a:off x="6807765" y="2944841"/>
            <a:ext cx="647934" cy="215444"/>
          </a:xfrm>
          <a:prstGeom prst="rect">
            <a:avLst/>
          </a:prstGeom>
          <a:noFill/>
        </p:spPr>
        <p:txBody>
          <a:bodyPr wrap="none" rtlCol="0">
            <a:spAutoFit/>
          </a:bodyPr>
          <a:lstStyle/>
          <a:p>
            <a:r>
              <a:rPr lang="en-US" sz="800" dirty="0"/>
              <a:t>TURN_OFF</a:t>
            </a:r>
          </a:p>
        </p:txBody>
      </p:sp>
      <p:sp>
        <p:nvSpPr>
          <p:cNvPr id="35" name="CaixaDeTexto 34">
            <a:extLst>
              <a:ext uri="{FF2B5EF4-FFF2-40B4-BE49-F238E27FC236}">
                <a16:creationId xmlns:a16="http://schemas.microsoft.com/office/drawing/2014/main" id="{DD5549EA-166C-CD7C-79BB-7E19C569D3EF}"/>
              </a:ext>
            </a:extLst>
          </p:cNvPr>
          <p:cNvSpPr txBox="1"/>
          <p:nvPr/>
        </p:nvSpPr>
        <p:spPr>
          <a:xfrm>
            <a:off x="6523538" y="3445809"/>
            <a:ext cx="609462" cy="215444"/>
          </a:xfrm>
          <a:prstGeom prst="rect">
            <a:avLst/>
          </a:prstGeom>
          <a:noFill/>
        </p:spPr>
        <p:txBody>
          <a:bodyPr wrap="none" rtlCol="0">
            <a:spAutoFit/>
          </a:bodyPr>
          <a:lstStyle/>
          <a:p>
            <a:r>
              <a:rPr lang="en-US" sz="800" dirty="0"/>
              <a:t>TURN_ON</a:t>
            </a:r>
          </a:p>
        </p:txBody>
      </p:sp>
      <p:sp>
        <p:nvSpPr>
          <p:cNvPr id="36" name="CaixaDeTexto 35">
            <a:extLst>
              <a:ext uri="{FF2B5EF4-FFF2-40B4-BE49-F238E27FC236}">
                <a16:creationId xmlns:a16="http://schemas.microsoft.com/office/drawing/2014/main" id="{0B27E5AC-CD34-DB17-A9EA-4F991B8903BA}"/>
              </a:ext>
            </a:extLst>
          </p:cNvPr>
          <p:cNvSpPr txBox="1"/>
          <p:nvPr/>
        </p:nvSpPr>
        <p:spPr>
          <a:xfrm>
            <a:off x="5052269" y="2915241"/>
            <a:ext cx="609462" cy="215444"/>
          </a:xfrm>
          <a:prstGeom prst="rect">
            <a:avLst/>
          </a:prstGeom>
          <a:noFill/>
        </p:spPr>
        <p:txBody>
          <a:bodyPr wrap="none" rtlCol="0">
            <a:spAutoFit/>
          </a:bodyPr>
          <a:lstStyle/>
          <a:p>
            <a:r>
              <a:rPr lang="en-US" sz="800" dirty="0"/>
              <a:t>TURN_ON</a:t>
            </a:r>
          </a:p>
        </p:txBody>
      </p:sp>
      <p:sp>
        <p:nvSpPr>
          <p:cNvPr id="37" name="CaixaDeTexto 36">
            <a:extLst>
              <a:ext uri="{FF2B5EF4-FFF2-40B4-BE49-F238E27FC236}">
                <a16:creationId xmlns:a16="http://schemas.microsoft.com/office/drawing/2014/main" id="{A9596F59-5091-B84E-0FEE-ADA9A6802373}"/>
              </a:ext>
            </a:extLst>
          </p:cNvPr>
          <p:cNvSpPr txBox="1"/>
          <p:nvPr/>
        </p:nvSpPr>
        <p:spPr>
          <a:xfrm>
            <a:off x="6361969" y="4660314"/>
            <a:ext cx="825867" cy="215444"/>
          </a:xfrm>
          <a:prstGeom prst="rect">
            <a:avLst/>
          </a:prstGeom>
          <a:noFill/>
        </p:spPr>
        <p:txBody>
          <a:bodyPr wrap="none" rtlCol="0">
            <a:spAutoFit/>
          </a:bodyPr>
          <a:lstStyle/>
          <a:p>
            <a:r>
              <a:rPr lang="en-US" sz="800" dirty="0"/>
              <a:t>OFF_REACHED</a:t>
            </a:r>
          </a:p>
        </p:txBody>
      </p:sp>
      <p:sp>
        <p:nvSpPr>
          <p:cNvPr id="38" name="CaixaDeTexto 37">
            <a:extLst>
              <a:ext uri="{FF2B5EF4-FFF2-40B4-BE49-F238E27FC236}">
                <a16:creationId xmlns:a16="http://schemas.microsoft.com/office/drawing/2014/main" id="{B5E93E01-67F1-8419-B359-2721E44FFB29}"/>
              </a:ext>
            </a:extLst>
          </p:cNvPr>
          <p:cNvSpPr txBox="1"/>
          <p:nvPr/>
        </p:nvSpPr>
        <p:spPr>
          <a:xfrm>
            <a:off x="5129256" y="3971591"/>
            <a:ext cx="787395" cy="215444"/>
          </a:xfrm>
          <a:prstGeom prst="rect">
            <a:avLst/>
          </a:prstGeom>
          <a:noFill/>
        </p:spPr>
        <p:txBody>
          <a:bodyPr wrap="none" rtlCol="0">
            <a:spAutoFit/>
          </a:bodyPr>
          <a:lstStyle/>
          <a:p>
            <a:r>
              <a:rPr lang="en-US" sz="800" dirty="0"/>
              <a:t>ON_REACHED</a:t>
            </a:r>
          </a:p>
        </p:txBody>
      </p:sp>
      <p:sp>
        <p:nvSpPr>
          <p:cNvPr id="39" name="CaixaDeTexto 38">
            <a:extLst>
              <a:ext uri="{FF2B5EF4-FFF2-40B4-BE49-F238E27FC236}">
                <a16:creationId xmlns:a16="http://schemas.microsoft.com/office/drawing/2014/main" id="{20F83A3A-A8B8-364F-5E55-A2F103006611}"/>
              </a:ext>
            </a:extLst>
          </p:cNvPr>
          <p:cNvSpPr txBox="1"/>
          <p:nvPr/>
        </p:nvSpPr>
        <p:spPr>
          <a:xfrm>
            <a:off x="7639248" y="3969574"/>
            <a:ext cx="1250663" cy="215444"/>
          </a:xfrm>
          <a:prstGeom prst="rect">
            <a:avLst/>
          </a:prstGeom>
          <a:noFill/>
        </p:spPr>
        <p:txBody>
          <a:bodyPr wrap="none" rtlCol="0">
            <a:spAutoFit/>
          </a:bodyPr>
          <a:lstStyle/>
          <a:p>
            <a:r>
              <a:rPr lang="en-US" sz="800" dirty="0"/>
              <a:t>PROCESSSED_REACHED</a:t>
            </a:r>
          </a:p>
        </p:txBody>
      </p:sp>
      <p:sp>
        <p:nvSpPr>
          <p:cNvPr id="40" name="CaixaDeTexto 39">
            <a:extLst>
              <a:ext uri="{FF2B5EF4-FFF2-40B4-BE49-F238E27FC236}">
                <a16:creationId xmlns:a16="http://schemas.microsoft.com/office/drawing/2014/main" id="{2B9CB52F-6A39-85B0-AEC6-474ADB82324A}"/>
              </a:ext>
            </a:extLst>
          </p:cNvPr>
          <p:cNvSpPr txBox="1"/>
          <p:nvPr/>
        </p:nvSpPr>
        <p:spPr>
          <a:xfrm>
            <a:off x="7788687" y="4435408"/>
            <a:ext cx="1114408" cy="215444"/>
          </a:xfrm>
          <a:prstGeom prst="rect">
            <a:avLst/>
          </a:prstGeom>
          <a:noFill/>
        </p:spPr>
        <p:txBody>
          <a:bodyPr wrap="none" rtlCol="0">
            <a:spAutoFit/>
          </a:bodyPr>
          <a:lstStyle/>
          <a:p>
            <a:r>
              <a:rPr lang="en-US" sz="800" dirty="0"/>
              <a:t>DETECTED_REACHED</a:t>
            </a:r>
          </a:p>
        </p:txBody>
      </p:sp>
      <p:sp>
        <p:nvSpPr>
          <p:cNvPr id="41" name="CaixaDeTexto 40">
            <a:extLst>
              <a:ext uri="{FF2B5EF4-FFF2-40B4-BE49-F238E27FC236}">
                <a16:creationId xmlns:a16="http://schemas.microsoft.com/office/drawing/2014/main" id="{4CAC8D77-1878-2238-928D-BCC4060590AD}"/>
              </a:ext>
            </a:extLst>
          </p:cNvPr>
          <p:cNvSpPr txBox="1"/>
          <p:nvPr/>
        </p:nvSpPr>
        <p:spPr>
          <a:xfrm>
            <a:off x="9331653" y="3958720"/>
            <a:ext cx="825867" cy="215444"/>
          </a:xfrm>
          <a:prstGeom prst="rect">
            <a:avLst/>
          </a:prstGeom>
          <a:noFill/>
        </p:spPr>
        <p:txBody>
          <a:bodyPr wrap="none" rtlCol="0">
            <a:spAutoFit/>
          </a:bodyPr>
          <a:lstStyle/>
          <a:p>
            <a:r>
              <a:rPr lang="en-US" sz="800" dirty="0"/>
              <a:t>OFF_REACHED</a:t>
            </a:r>
          </a:p>
        </p:txBody>
      </p:sp>
      <p:grpSp>
        <p:nvGrpSpPr>
          <p:cNvPr id="42" name="Agrupar 41">
            <a:extLst>
              <a:ext uri="{FF2B5EF4-FFF2-40B4-BE49-F238E27FC236}">
                <a16:creationId xmlns:a16="http://schemas.microsoft.com/office/drawing/2014/main" id="{6016BD85-A53D-5C2A-E8C5-63CE7EFEAF1F}"/>
              </a:ext>
            </a:extLst>
          </p:cNvPr>
          <p:cNvGrpSpPr/>
          <p:nvPr/>
        </p:nvGrpSpPr>
        <p:grpSpPr>
          <a:xfrm>
            <a:off x="1200640" y="3353391"/>
            <a:ext cx="1389502" cy="709627"/>
            <a:chOff x="6882300" y="5489658"/>
            <a:chExt cx="1389502" cy="709627"/>
          </a:xfrm>
        </p:grpSpPr>
        <mc:AlternateContent xmlns:mc="http://schemas.openxmlformats.org/markup-compatibility/2006" xmlns:a14="http://schemas.microsoft.com/office/drawing/2010/main">
          <mc:Choice Requires="a14">
            <p:sp>
              <p:nvSpPr>
                <p:cNvPr id="43" name="CaixaDeTexto 42">
                  <a:extLst>
                    <a:ext uri="{FF2B5EF4-FFF2-40B4-BE49-F238E27FC236}">
                      <a16:creationId xmlns:a16="http://schemas.microsoft.com/office/drawing/2014/main" id="{186E7A88-5895-2C19-D636-93E4D90C9A18}"/>
                    </a:ext>
                  </a:extLst>
                </p:cNvPr>
                <p:cNvSpPr txBox="1"/>
                <p:nvPr/>
              </p:nvSpPr>
              <p:spPr>
                <a:xfrm>
                  <a:off x="6989090" y="5489658"/>
                  <a:ext cx="1144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xmlns="">
            <p:sp>
              <p:nvSpPr>
                <p:cNvPr id="43" name="CaixaDeTexto 42">
                  <a:extLst>
                    <a:ext uri="{FF2B5EF4-FFF2-40B4-BE49-F238E27FC236}">
                      <a16:creationId xmlns:a16="http://schemas.microsoft.com/office/drawing/2014/main" id="{186E7A88-5895-2C19-D636-93E4D90C9A18}"/>
                    </a:ext>
                  </a:extLst>
                </p:cNvPr>
                <p:cNvSpPr txBox="1">
                  <a:spLocks noRot="1" noChangeAspect="1" noMove="1" noResize="1" noEditPoints="1" noAdjustHandles="1" noChangeArrowheads="1" noChangeShapeType="1" noTextEdit="1"/>
                </p:cNvSpPr>
                <p:nvPr/>
              </p:nvSpPr>
              <p:spPr>
                <a:xfrm>
                  <a:off x="6989090" y="5489658"/>
                  <a:ext cx="1144159" cy="369332"/>
                </a:xfrm>
                <a:prstGeom prst="rect">
                  <a:avLst/>
                </a:prstGeom>
                <a:blipFill>
                  <a:blip r:embed="rId3"/>
                  <a:stretch>
                    <a:fillRect l="-1064" r="-6915" b="-27869"/>
                  </a:stretch>
                </a:blipFill>
              </p:spPr>
              <p:txBody>
                <a:bodyPr/>
                <a:lstStyle/>
                <a:p>
                  <a:r>
                    <a:rPr lang="en-US">
                      <a:noFill/>
                    </a:rPr>
                    <a:t> </a:t>
                  </a:r>
                </a:p>
              </p:txBody>
            </p:sp>
          </mc:Fallback>
        </mc:AlternateContent>
        <p:sp>
          <p:nvSpPr>
            <p:cNvPr id="44" name="Retângulo 43">
              <a:extLst>
                <a:ext uri="{FF2B5EF4-FFF2-40B4-BE49-F238E27FC236}">
                  <a16:creationId xmlns:a16="http://schemas.microsoft.com/office/drawing/2014/main" id="{661D8952-1C8B-9067-A0A8-5F22554D0E56}"/>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45" name="Retângulo 44">
              <a:extLst>
                <a:ext uri="{FF2B5EF4-FFF2-40B4-BE49-F238E27FC236}">
                  <a16:creationId xmlns:a16="http://schemas.microsoft.com/office/drawing/2014/main" id="{B8137147-B55C-940D-94CB-1FB38552A7A3}"/>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sp>
        <p:nvSpPr>
          <p:cNvPr id="46" name="Triângulo isósceles 45">
            <a:extLst>
              <a:ext uri="{FF2B5EF4-FFF2-40B4-BE49-F238E27FC236}">
                <a16:creationId xmlns:a16="http://schemas.microsoft.com/office/drawing/2014/main" id="{470700FC-236B-DE32-226F-BF87CBBE0D54}"/>
              </a:ext>
            </a:extLst>
          </p:cNvPr>
          <p:cNvSpPr/>
          <p:nvPr/>
        </p:nvSpPr>
        <p:spPr>
          <a:xfrm rot="5400000">
            <a:off x="2139234" y="3802470"/>
            <a:ext cx="2391953"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2CD7CEF0-090B-2C99-02C3-402C4A8A4377}"/>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17204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animBg="1"/>
      <p:bldP spid="12" grpId="0" animBg="1"/>
      <p:bldP spid="13" grpId="0" animBg="1"/>
      <p:bldP spid="14" grpId="0" animBg="1"/>
      <p:bldP spid="15" grpId="0" animBg="1"/>
      <p:bldP spid="30" grpId="0"/>
      <p:bldP spid="31" grpId="0"/>
      <p:bldP spid="32" grpId="0"/>
      <p:bldP spid="33" grpId="0"/>
      <p:bldP spid="34" grpId="0"/>
      <p:bldP spid="35" grpId="0"/>
      <p:bldP spid="36" grpId="0"/>
      <p:bldP spid="37" grpId="0"/>
      <p:bldP spid="38" grpId="0"/>
      <p:bldP spid="39" grpId="0"/>
      <p:bldP spid="40" grpId="0"/>
      <p:bldP spid="41" grpId="0"/>
      <p:bldP spid="4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3"/>
          <a:stretch>
            <a:fillRect/>
          </a:stretch>
        </p:blipFill>
        <p:spPr>
          <a:xfrm>
            <a:off x="10735200" y="694800"/>
            <a:ext cx="957600" cy="812892"/>
          </a:xfrm>
          <a:prstGeom prst="rect">
            <a:avLst/>
          </a:prstGeom>
        </p:spPr>
      </p:pic>
      <p:graphicFrame>
        <p:nvGraphicFramePr>
          <p:cNvPr id="6" name="Tabela 4">
            <a:extLst>
              <a:ext uri="{FF2B5EF4-FFF2-40B4-BE49-F238E27FC236}">
                <a16:creationId xmlns:a16="http://schemas.microsoft.com/office/drawing/2014/main" id="{4E5B0D29-4FD3-E569-C687-E8FDD3A71646}"/>
              </a:ext>
            </a:extLst>
          </p:cNvPr>
          <p:cNvGraphicFramePr>
            <a:graphicFrameLocks noGrp="1"/>
          </p:cNvGraphicFramePr>
          <p:nvPr>
            <p:extLst>
              <p:ext uri="{D42A27DB-BD31-4B8C-83A1-F6EECF244321}">
                <p14:modId xmlns:p14="http://schemas.microsoft.com/office/powerpoint/2010/main" val="1121687758"/>
              </p:ext>
            </p:extLst>
          </p:nvPr>
        </p:nvGraphicFramePr>
        <p:xfrm>
          <a:off x="5981700" y="1895110"/>
          <a:ext cx="5368739" cy="4150360"/>
        </p:xfrm>
        <a:graphic>
          <a:graphicData uri="http://schemas.openxmlformats.org/drawingml/2006/table">
            <a:tbl>
              <a:tblPr firstRow="1" bandRow="1">
                <a:tableStyleId>{5C22544A-7EE6-4342-B048-85BDC9FD1C3A}</a:tableStyleId>
              </a:tblPr>
              <a:tblGrid>
                <a:gridCol w="826453">
                  <a:extLst>
                    <a:ext uri="{9D8B030D-6E8A-4147-A177-3AD203B41FA5}">
                      <a16:colId xmlns:a16="http://schemas.microsoft.com/office/drawing/2014/main" val="1260687654"/>
                    </a:ext>
                  </a:extLst>
                </a:gridCol>
                <a:gridCol w="4542286">
                  <a:extLst>
                    <a:ext uri="{9D8B030D-6E8A-4147-A177-3AD203B41FA5}">
                      <a16:colId xmlns:a16="http://schemas.microsoft.com/office/drawing/2014/main" val="482045232"/>
                    </a:ext>
                  </a:extLst>
                </a:gridCol>
              </a:tblGrid>
              <a:tr h="370840">
                <a:tc>
                  <a:txBody>
                    <a:bodyPr/>
                    <a:lstStyle/>
                    <a:p>
                      <a:pPr algn="ctr"/>
                      <a:r>
                        <a:rPr lang="pt-BR" sz="1400" dirty="0"/>
                        <a:t>Position</a:t>
                      </a:r>
                    </a:p>
                  </a:txBody>
                  <a:tcPr anchor="ctr"/>
                </a:tc>
                <a:tc>
                  <a:txBody>
                    <a:bodyPr/>
                    <a:lstStyle/>
                    <a:p>
                      <a:pPr algn="ctr"/>
                      <a:r>
                        <a:rPr lang="en-US" sz="1400" noProof="0" dirty="0"/>
                        <a:t>Feature</a:t>
                      </a:r>
                    </a:p>
                  </a:txBody>
                  <a:tcPr anchor="ctr"/>
                </a:tc>
                <a:extLst>
                  <a:ext uri="{0D108BD9-81ED-4DB2-BD59-A6C34878D82A}">
                    <a16:rowId xmlns:a16="http://schemas.microsoft.com/office/drawing/2014/main" val="1267801704"/>
                  </a:ext>
                </a:extLst>
              </a:tr>
              <a:tr h="370840">
                <a:tc>
                  <a:txBody>
                    <a:bodyPr/>
                    <a:lstStyle/>
                    <a:p>
                      <a:pPr algn="ctr"/>
                      <a:r>
                        <a:rPr lang="pt-BR" sz="1400" dirty="0"/>
                        <a:t>0</a:t>
                      </a:r>
                    </a:p>
                  </a:txBody>
                  <a:tcPr anchor="ctr"/>
                </a:tc>
                <a:tc>
                  <a:txBody>
                    <a:bodyPr/>
                    <a:lstStyle/>
                    <a:p>
                      <a:pPr algn="ctr" defTabSz="457200"/>
                      <a:r>
                        <a:rPr lang="en-US" sz="1400" kern="1200" noProof="0" dirty="0">
                          <a:solidFill>
                            <a:schemeClr val="tx1"/>
                          </a:solidFill>
                          <a:latin typeface="+mn-lt"/>
                          <a:ea typeface="+mn-ea"/>
                          <a:cs typeface="+mn-cs"/>
                        </a:rPr>
                        <a:t>Oximeter was available during data transfer</a:t>
                      </a:r>
                    </a:p>
                  </a:txBody>
                  <a:tcPr anchor="ctr"/>
                </a:tc>
                <a:extLst>
                  <a:ext uri="{0D108BD9-81ED-4DB2-BD59-A6C34878D82A}">
                    <a16:rowId xmlns:a16="http://schemas.microsoft.com/office/drawing/2014/main" val="469596429"/>
                  </a:ext>
                </a:extLst>
              </a:tr>
              <a:tr h="370840">
                <a:tc>
                  <a:txBody>
                    <a:bodyPr/>
                    <a:lstStyle/>
                    <a:p>
                      <a:pPr algn="ctr"/>
                      <a:r>
                        <a:rPr lang="pt-BR" sz="14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a:t>
                      </a:r>
                      <a:r>
                        <a:rPr lang="en-US" sz="1400" kern="1200" noProof="0" dirty="0" err="1">
                          <a:solidFill>
                            <a:schemeClr val="tx1"/>
                          </a:solidFill>
                          <a:latin typeface="+mn-lt"/>
                          <a:ea typeface="+mn-ea"/>
                          <a:cs typeface="+mn-cs"/>
                        </a:rPr>
                        <a:t>transfered</a:t>
                      </a:r>
                      <a:r>
                        <a:rPr lang="en-US" sz="1400" kern="1200" noProof="0" dirty="0">
                          <a:solidFill>
                            <a:schemeClr val="tx1"/>
                          </a:solidFill>
                          <a:latin typeface="+mn-lt"/>
                          <a:ea typeface="+mn-ea"/>
                          <a:cs typeface="+mn-cs"/>
                        </a:rPr>
                        <a:t> data</a:t>
                      </a:r>
                    </a:p>
                  </a:txBody>
                  <a:tcPr anchor="ctr"/>
                </a:tc>
                <a:extLst>
                  <a:ext uri="{0D108BD9-81ED-4DB2-BD59-A6C34878D82A}">
                    <a16:rowId xmlns:a16="http://schemas.microsoft.com/office/drawing/2014/main" val="2873410413"/>
                  </a:ext>
                </a:extLst>
              </a:tr>
              <a:tr h="370840">
                <a:tc>
                  <a:txBody>
                    <a:bodyPr/>
                    <a:lstStyle/>
                    <a:p>
                      <a:pPr algn="ctr"/>
                      <a:r>
                        <a:rPr lang="pt-BR" sz="1400" dirty="0"/>
                        <a:t>2</a:t>
                      </a:r>
                    </a:p>
                  </a:txBody>
                  <a:tcPr anchor="ctr"/>
                </a:tc>
                <a:tc>
                  <a:txBody>
                    <a:bodyPr/>
                    <a:lstStyle/>
                    <a:p>
                      <a:pPr algn="ctr"/>
                      <a:r>
                        <a:rPr lang="en-US" sz="1400" kern="1200" noProof="0" dirty="0">
                          <a:solidFill>
                            <a:schemeClr val="tx1"/>
                          </a:solidFill>
                          <a:latin typeface="+mn-lt"/>
                          <a:ea typeface="+mn-ea"/>
                          <a:cs typeface="+mn-cs"/>
                        </a:rPr>
                        <a:t>Oximeter was available during Central Node data processing</a:t>
                      </a:r>
                    </a:p>
                  </a:txBody>
                  <a:tcPr anchor="ctr"/>
                </a:tc>
                <a:extLst>
                  <a:ext uri="{0D108BD9-81ED-4DB2-BD59-A6C34878D82A}">
                    <a16:rowId xmlns:a16="http://schemas.microsoft.com/office/drawing/2014/main" val="3406967444"/>
                  </a:ext>
                </a:extLst>
              </a:tr>
              <a:tr h="370840">
                <a:tc>
                  <a:txBody>
                    <a:bodyPr/>
                    <a:lstStyle/>
                    <a:p>
                      <a:pPr algn="ctr"/>
                      <a:r>
                        <a:rPr lang="pt-BR" sz="14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Battery became unavailable during trace</a:t>
                      </a:r>
                    </a:p>
                  </a:txBody>
                  <a:tcPr anchor="ctr"/>
                </a:tc>
                <a:extLst>
                  <a:ext uri="{0D108BD9-81ED-4DB2-BD59-A6C34878D82A}">
                    <a16:rowId xmlns:a16="http://schemas.microsoft.com/office/drawing/2014/main" val="1887793277"/>
                  </a:ext>
                </a:extLst>
              </a:tr>
              <a:tr h="370840">
                <a:tc>
                  <a:txBody>
                    <a:bodyPr/>
                    <a:lstStyle/>
                    <a:p>
                      <a:pPr algn="ctr"/>
                      <a:r>
                        <a:rPr lang="pt-BR" sz="1400" dirty="0"/>
                        <a:t>4</a:t>
                      </a:r>
                    </a:p>
                  </a:txBody>
                  <a:tcPr anchor="ctr"/>
                </a:tc>
                <a:tc>
                  <a:txBody>
                    <a:bodyPr/>
                    <a:lstStyle/>
                    <a:p>
                      <a:pPr algn="ctr"/>
                      <a:r>
                        <a:rPr lang="en-US" sz="1400" kern="1200" noProof="0" dirty="0">
                          <a:solidFill>
                            <a:schemeClr val="tx1"/>
                          </a:solidFill>
                          <a:latin typeface="+mn-lt"/>
                          <a:ea typeface="+mn-ea"/>
                          <a:cs typeface="+mn-cs"/>
                        </a:rPr>
                        <a:t>Oximeter became unavailable during trace</a:t>
                      </a:r>
                    </a:p>
                  </a:txBody>
                  <a:tcPr anchor="ctr"/>
                </a:tc>
                <a:extLst>
                  <a:ext uri="{0D108BD9-81ED-4DB2-BD59-A6C34878D82A}">
                    <a16:rowId xmlns:a16="http://schemas.microsoft.com/office/drawing/2014/main" val="2007366083"/>
                  </a:ext>
                </a:extLst>
              </a:tr>
              <a:tr h="370840">
                <a:tc>
                  <a:txBody>
                    <a:bodyPr/>
                    <a:lstStyle/>
                    <a:p>
                      <a:pPr algn="ctr"/>
                      <a:r>
                        <a:rPr lang="pt-BR" sz="1400" dirty="0"/>
                        <a:t>5</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battery became unavailable during data collection</a:t>
                      </a:r>
                    </a:p>
                  </a:txBody>
                  <a:tcPr anchor="ctr"/>
                </a:tc>
                <a:extLst>
                  <a:ext uri="{0D108BD9-81ED-4DB2-BD59-A6C34878D82A}">
                    <a16:rowId xmlns:a16="http://schemas.microsoft.com/office/drawing/2014/main" val="2672639218"/>
                  </a:ext>
                </a:extLst>
              </a:tr>
              <a:tr h="370840">
                <a:tc>
                  <a:txBody>
                    <a:bodyPr/>
                    <a:lstStyle/>
                    <a:p>
                      <a:pPr algn="ctr"/>
                      <a:r>
                        <a:rPr lang="pt-BR" sz="1400" dirty="0"/>
                        <a:t>6</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processed data</a:t>
                      </a:r>
                    </a:p>
                  </a:txBody>
                  <a:tcPr anchor="ctr"/>
                </a:tc>
                <a:extLst>
                  <a:ext uri="{0D108BD9-81ED-4DB2-BD59-A6C34878D82A}">
                    <a16:rowId xmlns:a16="http://schemas.microsoft.com/office/drawing/2014/main" val="3689465178"/>
                  </a:ext>
                </a:extLst>
              </a:tr>
              <a:tr h="370840">
                <a:tc>
                  <a:txBody>
                    <a:bodyPr/>
                    <a:lstStyle/>
                    <a:p>
                      <a:pPr algn="ctr"/>
                      <a:r>
                        <a:rPr lang="pt-BR" sz="1400" dirty="0"/>
                        <a:t>7</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battery became unavailable during data processing</a:t>
                      </a:r>
                    </a:p>
                  </a:txBody>
                  <a:tcPr anchor="ctr"/>
                </a:tc>
                <a:extLst>
                  <a:ext uri="{0D108BD9-81ED-4DB2-BD59-A6C34878D82A}">
                    <a16:rowId xmlns:a16="http://schemas.microsoft.com/office/drawing/2014/main" val="3036115844"/>
                  </a:ext>
                </a:extLst>
              </a:tr>
              <a:tr h="370840">
                <a:tc>
                  <a:txBody>
                    <a:bodyPr/>
                    <a:lstStyle/>
                    <a:p>
                      <a:pPr algn="ctr"/>
                      <a:r>
                        <a:rPr lang="pt-BR" sz="1400" dirty="0"/>
                        <a:t>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rPr>
                        <a:t>Oximeter became unavailable during data transfer</a:t>
                      </a:r>
                    </a:p>
                  </a:txBody>
                  <a:tcPr anchor="ctr"/>
                </a:tc>
                <a:extLst>
                  <a:ext uri="{0D108BD9-81ED-4DB2-BD59-A6C34878D82A}">
                    <a16:rowId xmlns:a16="http://schemas.microsoft.com/office/drawing/2014/main" val="3832094180"/>
                  </a:ext>
                </a:extLst>
              </a:tr>
            </a:tbl>
          </a:graphicData>
        </a:graphic>
      </p:graphicFrame>
      <p:sp>
        <p:nvSpPr>
          <p:cNvPr id="14" name="CaixaDeTexto 13">
            <a:extLst>
              <a:ext uri="{FF2B5EF4-FFF2-40B4-BE49-F238E27FC236}">
                <a16:creationId xmlns:a16="http://schemas.microsoft.com/office/drawing/2014/main" id="{5A531AE8-7EDE-5CD1-42C5-BCAA6D6EFCFB}"/>
              </a:ext>
            </a:extLst>
          </p:cNvPr>
          <p:cNvSpPr txBox="1"/>
          <p:nvPr/>
        </p:nvSpPr>
        <p:spPr>
          <a:xfrm>
            <a:off x="6241372" y="3091304"/>
            <a:ext cx="302532" cy="369332"/>
          </a:xfrm>
          <a:prstGeom prst="rect">
            <a:avLst/>
          </a:prstGeom>
          <a:noFill/>
        </p:spPr>
        <p:txBody>
          <a:bodyPr wrap="square" rtlCol="0">
            <a:spAutoFit/>
          </a:bodyPr>
          <a:lstStyle/>
          <a:p>
            <a:r>
              <a:rPr lang="pt-BR" dirty="0"/>
              <a:t> </a:t>
            </a:r>
          </a:p>
        </p:txBody>
      </p:sp>
      <p:sp>
        <p:nvSpPr>
          <p:cNvPr id="16" name="CaixaDeTexto 15">
            <a:extLst>
              <a:ext uri="{FF2B5EF4-FFF2-40B4-BE49-F238E27FC236}">
                <a16:creationId xmlns:a16="http://schemas.microsoft.com/office/drawing/2014/main" id="{B0DF2F2E-26C4-A864-B57D-790B16BB519D}"/>
              </a:ext>
            </a:extLst>
          </p:cNvPr>
          <p:cNvSpPr txBox="1"/>
          <p:nvPr/>
        </p:nvSpPr>
        <p:spPr>
          <a:xfrm>
            <a:off x="6241372" y="3526402"/>
            <a:ext cx="302532" cy="369332"/>
          </a:xfrm>
          <a:prstGeom prst="rect">
            <a:avLst/>
          </a:prstGeom>
          <a:noFill/>
        </p:spPr>
        <p:txBody>
          <a:bodyPr wrap="square" rtlCol="0">
            <a:spAutoFit/>
          </a:bodyPr>
          <a:lstStyle/>
          <a:p>
            <a:r>
              <a:rPr lang="pt-BR" dirty="0"/>
              <a:t> </a:t>
            </a:r>
          </a:p>
        </p:txBody>
      </p:sp>
      <p:sp>
        <p:nvSpPr>
          <p:cNvPr id="17" name="CaixaDeTexto 16">
            <a:extLst>
              <a:ext uri="{FF2B5EF4-FFF2-40B4-BE49-F238E27FC236}">
                <a16:creationId xmlns:a16="http://schemas.microsoft.com/office/drawing/2014/main" id="{72C6C947-97FC-9C85-7767-52AA007D0516}"/>
              </a:ext>
            </a:extLst>
          </p:cNvPr>
          <p:cNvSpPr txBox="1"/>
          <p:nvPr/>
        </p:nvSpPr>
        <p:spPr>
          <a:xfrm>
            <a:off x="6241372" y="3898000"/>
            <a:ext cx="302532" cy="369332"/>
          </a:xfrm>
          <a:prstGeom prst="rect">
            <a:avLst/>
          </a:prstGeom>
          <a:noFill/>
        </p:spPr>
        <p:txBody>
          <a:bodyPr wrap="square" rtlCol="0">
            <a:spAutoFit/>
          </a:bodyPr>
          <a:lstStyle/>
          <a:p>
            <a:r>
              <a:rPr lang="pt-BR" dirty="0"/>
              <a:t> </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02453DE2-2CA6-6187-B44E-98BAA0814161}"/>
                  </a:ext>
                </a:extLst>
              </p:cNvPr>
              <p:cNvSpPr txBox="1"/>
              <p:nvPr/>
            </p:nvSpPr>
            <p:spPr>
              <a:xfrm>
                <a:off x="992696" y="1791301"/>
                <a:ext cx="1561405"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0, 00011</m:t>
                          </m:r>
                        </m:sub>
                      </m:sSub>
                    </m:oMath>
                  </m:oMathPara>
                </a14:m>
                <a:endParaRPr lang="pt-BR" sz="2400" dirty="0"/>
              </a:p>
            </p:txBody>
          </p:sp>
        </mc:Choice>
        <mc:Fallback xmlns="">
          <p:sp>
            <p:nvSpPr>
              <p:cNvPr id="13" name="CaixaDeTexto 12">
                <a:extLst>
                  <a:ext uri="{FF2B5EF4-FFF2-40B4-BE49-F238E27FC236}">
                    <a16:creationId xmlns:a16="http://schemas.microsoft.com/office/drawing/2014/main" id="{02453DE2-2CA6-6187-B44E-98BAA0814161}"/>
                  </a:ext>
                </a:extLst>
              </p:cNvPr>
              <p:cNvSpPr txBox="1">
                <a:spLocks noRot="1" noChangeAspect="1" noMove="1" noResize="1" noEditPoints="1" noAdjustHandles="1" noChangeArrowheads="1" noChangeShapeType="1" noTextEdit="1"/>
              </p:cNvSpPr>
              <p:nvPr/>
            </p:nvSpPr>
            <p:spPr>
              <a:xfrm>
                <a:off x="992696" y="1791301"/>
                <a:ext cx="1561405" cy="477888"/>
              </a:xfrm>
              <a:prstGeom prst="rect">
                <a:avLst/>
              </a:prstGeom>
              <a:blipFill>
                <a:blip r:embed="rId4"/>
                <a:stretch>
                  <a:fillRect/>
                </a:stretch>
              </a:blipFill>
            </p:spPr>
            <p:txBody>
              <a:bodyPr/>
              <a:lstStyle/>
              <a:p>
                <a:r>
                  <a:rPr lang="en-US">
                    <a:noFill/>
                  </a:rPr>
                  <a:t> </a:t>
                </a:r>
              </a:p>
            </p:txBody>
          </p:sp>
        </mc:Fallback>
      </mc:AlternateContent>
      <p:grpSp>
        <p:nvGrpSpPr>
          <p:cNvPr id="4" name="Agrupar 3">
            <a:extLst>
              <a:ext uri="{FF2B5EF4-FFF2-40B4-BE49-F238E27FC236}">
                <a16:creationId xmlns:a16="http://schemas.microsoft.com/office/drawing/2014/main" id="{56DFB7D5-9B30-33BF-889B-8CE87358E08D}"/>
              </a:ext>
            </a:extLst>
          </p:cNvPr>
          <p:cNvGrpSpPr/>
          <p:nvPr/>
        </p:nvGrpSpPr>
        <p:grpSpPr>
          <a:xfrm>
            <a:off x="1622133" y="2271908"/>
            <a:ext cx="302532" cy="1995424"/>
            <a:chOff x="1944240" y="2271908"/>
            <a:chExt cx="302532" cy="1995424"/>
          </a:xfrm>
        </p:grpSpPr>
        <p:sp>
          <p:nvSpPr>
            <p:cNvPr id="8" name="CaixaDeTexto 7">
              <a:extLst>
                <a:ext uri="{FF2B5EF4-FFF2-40B4-BE49-F238E27FC236}">
                  <a16:creationId xmlns:a16="http://schemas.microsoft.com/office/drawing/2014/main" id="{5365A88A-FF57-BDC1-86DE-2C73158D5CF8}"/>
                </a:ext>
              </a:extLst>
            </p:cNvPr>
            <p:cNvSpPr txBox="1"/>
            <p:nvPr/>
          </p:nvSpPr>
          <p:spPr>
            <a:xfrm>
              <a:off x="1944240" y="3091304"/>
              <a:ext cx="302532" cy="369332"/>
            </a:xfrm>
            <a:prstGeom prst="rect">
              <a:avLst/>
            </a:prstGeom>
            <a:noFill/>
          </p:spPr>
          <p:txBody>
            <a:bodyPr wrap="square" rtlCol="0">
              <a:spAutoFit/>
            </a:bodyPr>
            <a:lstStyle/>
            <a:p>
              <a:r>
                <a:rPr lang="pt-BR" dirty="0"/>
                <a:t>0</a:t>
              </a:r>
            </a:p>
          </p:txBody>
        </p:sp>
        <p:sp>
          <p:nvSpPr>
            <p:cNvPr id="9" name="CaixaDeTexto 8">
              <a:extLst>
                <a:ext uri="{FF2B5EF4-FFF2-40B4-BE49-F238E27FC236}">
                  <a16:creationId xmlns:a16="http://schemas.microsoft.com/office/drawing/2014/main" id="{33AF3E94-1AB7-D018-FD9C-3CFA29150FF0}"/>
                </a:ext>
              </a:extLst>
            </p:cNvPr>
            <p:cNvSpPr txBox="1"/>
            <p:nvPr/>
          </p:nvSpPr>
          <p:spPr>
            <a:xfrm>
              <a:off x="1944240" y="3526402"/>
              <a:ext cx="302532" cy="369332"/>
            </a:xfrm>
            <a:prstGeom prst="rect">
              <a:avLst/>
            </a:prstGeom>
            <a:noFill/>
          </p:spPr>
          <p:txBody>
            <a:bodyPr wrap="square" rtlCol="0">
              <a:spAutoFit/>
            </a:bodyPr>
            <a:lstStyle/>
            <a:p>
              <a:r>
                <a:rPr lang="pt-BR" dirty="0"/>
                <a:t>1</a:t>
              </a:r>
            </a:p>
          </p:txBody>
        </p:sp>
        <p:sp>
          <p:nvSpPr>
            <p:cNvPr id="10" name="CaixaDeTexto 9">
              <a:extLst>
                <a:ext uri="{FF2B5EF4-FFF2-40B4-BE49-F238E27FC236}">
                  <a16:creationId xmlns:a16="http://schemas.microsoft.com/office/drawing/2014/main" id="{13ADE088-4DE0-6935-B1B4-3A32926B16B7}"/>
                </a:ext>
              </a:extLst>
            </p:cNvPr>
            <p:cNvSpPr txBox="1"/>
            <p:nvPr/>
          </p:nvSpPr>
          <p:spPr>
            <a:xfrm>
              <a:off x="1944240" y="3898000"/>
              <a:ext cx="302532" cy="369332"/>
            </a:xfrm>
            <a:prstGeom prst="rect">
              <a:avLst/>
            </a:prstGeom>
            <a:noFill/>
          </p:spPr>
          <p:txBody>
            <a:bodyPr wrap="square" rtlCol="0">
              <a:spAutoFit/>
            </a:bodyPr>
            <a:lstStyle/>
            <a:p>
              <a:r>
                <a:rPr lang="pt-BR" dirty="0"/>
                <a:t>1</a:t>
              </a:r>
            </a:p>
          </p:txBody>
        </p:sp>
        <p:sp>
          <p:nvSpPr>
            <p:cNvPr id="21" name="CaixaDeTexto 20">
              <a:extLst>
                <a:ext uri="{FF2B5EF4-FFF2-40B4-BE49-F238E27FC236}">
                  <a16:creationId xmlns:a16="http://schemas.microsoft.com/office/drawing/2014/main" id="{6008880A-7FDB-5BA0-88FE-812A5ACBDC4F}"/>
                </a:ext>
              </a:extLst>
            </p:cNvPr>
            <p:cNvSpPr txBox="1"/>
            <p:nvPr/>
          </p:nvSpPr>
          <p:spPr>
            <a:xfrm>
              <a:off x="1944240" y="2637156"/>
              <a:ext cx="302532" cy="369332"/>
            </a:xfrm>
            <a:prstGeom prst="rect">
              <a:avLst/>
            </a:prstGeom>
            <a:noFill/>
          </p:spPr>
          <p:txBody>
            <a:bodyPr wrap="square" rtlCol="0">
              <a:spAutoFit/>
            </a:bodyPr>
            <a:lstStyle/>
            <a:p>
              <a:r>
                <a:rPr lang="pt-BR" dirty="0"/>
                <a:t>0</a:t>
              </a:r>
            </a:p>
          </p:txBody>
        </p:sp>
        <p:sp>
          <p:nvSpPr>
            <p:cNvPr id="22" name="CaixaDeTexto 21">
              <a:extLst>
                <a:ext uri="{FF2B5EF4-FFF2-40B4-BE49-F238E27FC236}">
                  <a16:creationId xmlns:a16="http://schemas.microsoft.com/office/drawing/2014/main" id="{466AE106-B890-2FEE-01C3-4D74138DE48E}"/>
                </a:ext>
              </a:extLst>
            </p:cNvPr>
            <p:cNvSpPr txBox="1"/>
            <p:nvPr/>
          </p:nvSpPr>
          <p:spPr>
            <a:xfrm>
              <a:off x="1944240" y="2271908"/>
              <a:ext cx="302532" cy="369332"/>
            </a:xfrm>
            <a:prstGeom prst="rect">
              <a:avLst/>
            </a:prstGeom>
            <a:noFill/>
          </p:spPr>
          <p:txBody>
            <a:bodyPr wrap="square" rtlCol="0">
              <a:spAutoFit/>
            </a:bodyPr>
            <a:lstStyle/>
            <a:p>
              <a:r>
                <a:rPr lang="pt-BR" dirty="0"/>
                <a:t>0</a:t>
              </a:r>
            </a:p>
          </p:txBody>
        </p:sp>
      </p:grpSp>
      <p:sp>
        <p:nvSpPr>
          <p:cNvPr id="32" name="CaixaDeTexto 31">
            <a:extLst>
              <a:ext uri="{FF2B5EF4-FFF2-40B4-BE49-F238E27FC236}">
                <a16:creationId xmlns:a16="http://schemas.microsoft.com/office/drawing/2014/main" id="{09B2561C-A42D-9A1B-8DB7-4F9D6B197A08}"/>
              </a:ext>
            </a:extLst>
          </p:cNvPr>
          <p:cNvSpPr txBox="1"/>
          <p:nvPr/>
        </p:nvSpPr>
        <p:spPr>
          <a:xfrm>
            <a:off x="6241372" y="2637156"/>
            <a:ext cx="302532" cy="369332"/>
          </a:xfrm>
          <a:prstGeom prst="rect">
            <a:avLst/>
          </a:prstGeom>
          <a:noFill/>
        </p:spPr>
        <p:txBody>
          <a:bodyPr wrap="square" rtlCol="0">
            <a:spAutoFit/>
          </a:bodyPr>
          <a:lstStyle/>
          <a:p>
            <a:r>
              <a:rPr lang="pt-BR" dirty="0"/>
              <a:t> </a:t>
            </a:r>
          </a:p>
        </p:txBody>
      </p:sp>
      <p:sp>
        <p:nvSpPr>
          <p:cNvPr id="34" name="CaixaDeTexto 33">
            <a:extLst>
              <a:ext uri="{FF2B5EF4-FFF2-40B4-BE49-F238E27FC236}">
                <a16:creationId xmlns:a16="http://schemas.microsoft.com/office/drawing/2014/main" id="{F16DD5A4-7A25-24A8-9502-D859A2BED63A}"/>
              </a:ext>
            </a:extLst>
          </p:cNvPr>
          <p:cNvSpPr txBox="1"/>
          <p:nvPr/>
        </p:nvSpPr>
        <p:spPr>
          <a:xfrm>
            <a:off x="6241372" y="2271908"/>
            <a:ext cx="302532" cy="369332"/>
          </a:xfrm>
          <a:prstGeom prst="rect">
            <a:avLst/>
          </a:prstGeom>
          <a:noFill/>
        </p:spPr>
        <p:txBody>
          <a:bodyPr wrap="square" rtlCol="0">
            <a:spAutoFit/>
          </a:bodyPr>
          <a:lstStyle/>
          <a:p>
            <a:r>
              <a:rPr lang="pt-BR" dirty="0"/>
              <a:t> </a:t>
            </a:r>
          </a:p>
        </p:txBody>
      </p:sp>
      <p:grpSp>
        <p:nvGrpSpPr>
          <p:cNvPr id="5" name="Agrupar 4">
            <a:extLst>
              <a:ext uri="{FF2B5EF4-FFF2-40B4-BE49-F238E27FC236}">
                <a16:creationId xmlns:a16="http://schemas.microsoft.com/office/drawing/2014/main" id="{CC072E08-81C2-39B7-D98F-AAEC27338A66}"/>
              </a:ext>
            </a:extLst>
          </p:cNvPr>
          <p:cNvGrpSpPr/>
          <p:nvPr/>
        </p:nvGrpSpPr>
        <p:grpSpPr>
          <a:xfrm>
            <a:off x="3125938" y="2637156"/>
            <a:ext cx="302532" cy="3408670"/>
            <a:chOff x="3151603" y="2637156"/>
            <a:chExt cx="302532" cy="3408670"/>
          </a:xfrm>
        </p:grpSpPr>
        <p:sp>
          <p:nvSpPr>
            <p:cNvPr id="38" name="CaixaDeTexto 37">
              <a:extLst>
                <a:ext uri="{FF2B5EF4-FFF2-40B4-BE49-F238E27FC236}">
                  <a16:creationId xmlns:a16="http://schemas.microsoft.com/office/drawing/2014/main" id="{321D6B80-78EC-8B18-A917-BBF1126B1B5A}"/>
                </a:ext>
              </a:extLst>
            </p:cNvPr>
            <p:cNvSpPr txBox="1"/>
            <p:nvPr/>
          </p:nvSpPr>
          <p:spPr>
            <a:xfrm>
              <a:off x="3151603" y="3526402"/>
              <a:ext cx="302532" cy="369332"/>
            </a:xfrm>
            <a:prstGeom prst="rect">
              <a:avLst/>
            </a:prstGeom>
            <a:noFill/>
          </p:spPr>
          <p:txBody>
            <a:bodyPr wrap="square" rtlCol="0">
              <a:spAutoFit/>
            </a:bodyPr>
            <a:lstStyle/>
            <a:p>
              <a:r>
                <a:rPr lang="pt-BR" dirty="0"/>
                <a:t>1</a:t>
              </a:r>
            </a:p>
          </p:txBody>
        </p:sp>
        <p:sp>
          <p:nvSpPr>
            <p:cNvPr id="39" name="CaixaDeTexto 38">
              <a:extLst>
                <a:ext uri="{FF2B5EF4-FFF2-40B4-BE49-F238E27FC236}">
                  <a16:creationId xmlns:a16="http://schemas.microsoft.com/office/drawing/2014/main" id="{16DD40EC-89ED-AB34-E447-62BFC8F1B525}"/>
                </a:ext>
              </a:extLst>
            </p:cNvPr>
            <p:cNvSpPr txBox="1"/>
            <p:nvPr/>
          </p:nvSpPr>
          <p:spPr>
            <a:xfrm>
              <a:off x="3151603" y="3898000"/>
              <a:ext cx="302532" cy="369332"/>
            </a:xfrm>
            <a:prstGeom prst="rect">
              <a:avLst/>
            </a:prstGeom>
            <a:noFill/>
          </p:spPr>
          <p:txBody>
            <a:bodyPr wrap="square" rtlCol="0">
              <a:spAutoFit/>
            </a:bodyPr>
            <a:lstStyle/>
            <a:p>
              <a:r>
                <a:rPr lang="pt-BR" dirty="0"/>
                <a:t>1</a:t>
              </a:r>
            </a:p>
          </p:txBody>
        </p:sp>
        <p:sp>
          <p:nvSpPr>
            <p:cNvPr id="40" name="CaixaDeTexto 39">
              <a:extLst>
                <a:ext uri="{FF2B5EF4-FFF2-40B4-BE49-F238E27FC236}">
                  <a16:creationId xmlns:a16="http://schemas.microsoft.com/office/drawing/2014/main" id="{80C3F9E0-1932-F5BC-AF43-AD3FD3B7CE10}"/>
                </a:ext>
              </a:extLst>
            </p:cNvPr>
            <p:cNvSpPr txBox="1"/>
            <p:nvPr/>
          </p:nvSpPr>
          <p:spPr>
            <a:xfrm>
              <a:off x="3151603" y="4348973"/>
              <a:ext cx="302532" cy="369332"/>
            </a:xfrm>
            <a:prstGeom prst="rect">
              <a:avLst/>
            </a:prstGeom>
            <a:noFill/>
          </p:spPr>
          <p:txBody>
            <a:bodyPr wrap="square" rtlCol="0">
              <a:spAutoFit/>
            </a:bodyPr>
            <a:lstStyle/>
            <a:p>
              <a:r>
                <a:rPr lang="pt-BR" dirty="0"/>
                <a:t>0</a:t>
              </a:r>
            </a:p>
          </p:txBody>
        </p:sp>
        <p:sp>
          <p:nvSpPr>
            <p:cNvPr id="42" name="CaixaDeTexto 41">
              <a:extLst>
                <a:ext uri="{FF2B5EF4-FFF2-40B4-BE49-F238E27FC236}">
                  <a16:creationId xmlns:a16="http://schemas.microsoft.com/office/drawing/2014/main" id="{5588B1B7-CFF6-DF0C-DAC0-CD86BDADC8F0}"/>
                </a:ext>
              </a:extLst>
            </p:cNvPr>
            <p:cNvSpPr txBox="1"/>
            <p:nvPr/>
          </p:nvSpPr>
          <p:spPr>
            <a:xfrm>
              <a:off x="3151603" y="3091304"/>
              <a:ext cx="302532" cy="369332"/>
            </a:xfrm>
            <a:prstGeom prst="rect">
              <a:avLst/>
            </a:prstGeom>
            <a:noFill/>
          </p:spPr>
          <p:txBody>
            <a:bodyPr wrap="square" rtlCol="0">
              <a:spAutoFit/>
            </a:bodyPr>
            <a:lstStyle/>
            <a:p>
              <a:r>
                <a:rPr lang="pt-BR" dirty="0"/>
                <a:t>0</a:t>
              </a:r>
            </a:p>
          </p:txBody>
        </p:sp>
        <p:sp>
          <p:nvSpPr>
            <p:cNvPr id="43" name="CaixaDeTexto 42">
              <a:extLst>
                <a:ext uri="{FF2B5EF4-FFF2-40B4-BE49-F238E27FC236}">
                  <a16:creationId xmlns:a16="http://schemas.microsoft.com/office/drawing/2014/main" id="{1B7EBC7E-D1ED-BA9B-CF21-A1BBA1A94B98}"/>
                </a:ext>
              </a:extLst>
            </p:cNvPr>
            <p:cNvSpPr txBox="1"/>
            <p:nvPr/>
          </p:nvSpPr>
          <p:spPr>
            <a:xfrm>
              <a:off x="3151603" y="2637156"/>
              <a:ext cx="302532" cy="369332"/>
            </a:xfrm>
            <a:prstGeom prst="rect">
              <a:avLst/>
            </a:prstGeom>
            <a:noFill/>
          </p:spPr>
          <p:txBody>
            <a:bodyPr wrap="square" rtlCol="0">
              <a:spAutoFit/>
            </a:bodyPr>
            <a:lstStyle/>
            <a:p>
              <a:r>
                <a:rPr lang="pt-BR" dirty="0"/>
                <a:t>0</a:t>
              </a:r>
            </a:p>
          </p:txBody>
        </p:sp>
        <p:sp>
          <p:nvSpPr>
            <p:cNvPr id="59" name="CaixaDeTexto 58">
              <a:extLst>
                <a:ext uri="{FF2B5EF4-FFF2-40B4-BE49-F238E27FC236}">
                  <a16:creationId xmlns:a16="http://schemas.microsoft.com/office/drawing/2014/main" id="{F1126418-808D-EF41-D65B-B1277F298B57}"/>
                </a:ext>
              </a:extLst>
            </p:cNvPr>
            <p:cNvSpPr txBox="1"/>
            <p:nvPr/>
          </p:nvSpPr>
          <p:spPr>
            <a:xfrm>
              <a:off x="3151603" y="4787246"/>
              <a:ext cx="302532" cy="369332"/>
            </a:xfrm>
            <a:prstGeom prst="rect">
              <a:avLst/>
            </a:prstGeom>
            <a:noFill/>
          </p:spPr>
          <p:txBody>
            <a:bodyPr wrap="square" rtlCol="0">
              <a:spAutoFit/>
            </a:bodyPr>
            <a:lstStyle/>
            <a:p>
              <a:r>
                <a:rPr lang="pt-BR" dirty="0"/>
                <a:t>1</a:t>
              </a:r>
            </a:p>
          </p:txBody>
        </p:sp>
        <p:sp>
          <p:nvSpPr>
            <p:cNvPr id="60" name="CaixaDeTexto 59">
              <a:extLst>
                <a:ext uri="{FF2B5EF4-FFF2-40B4-BE49-F238E27FC236}">
                  <a16:creationId xmlns:a16="http://schemas.microsoft.com/office/drawing/2014/main" id="{C25A50EA-A714-B20C-8B04-58D09F58E22F}"/>
                </a:ext>
              </a:extLst>
            </p:cNvPr>
            <p:cNvSpPr txBox="1"/>
            <p:nvPr/>
          </p:nvSpPr>
          <p:spPr>
            <a:xfrm>
              <a:off x="3151603" y="5676494"/>
              <a:ext cx="302532" cy="369332"/>
            </a:xfrm>
            <a:prstGeom prst="rect">
              <a:avLst/>
            </a:prstGeom>
            <a:noFill/>
          </p:spPr>
          <p:txBody>
            <a:bodyPr wrap="square" rtlCol="0">
              <a:spAutoFit/>
            </a:bodyPr>
            <a:lstStyle/>
            <a:p>
              <a:r>
                <a:rPr lang="pt-BR" dirty="0"/>
                <a:t>0</a:t>
              </a:r>
            </a:p>
          </p:txBody>
        </p:sp>
        <p:sp>
          <p:nvSpPr>
            <p:cNvPr id="62" name="CaixaDeTexto 61">
              <a:extLst>
                <a:ext uri="{FF2B5EF4-FFF2-40B4-BE49-F238E27FC236}">
                  <a16:creationId xmlns:a16="http://schemas.microsoft.com/office/drawing/2014/main" id="{7D0A1476-C03D-0F58-BA5E-DB427FB754A5}"/>
                </a:ext>
              </a:extLst>
            </p:cNvPr>
            <p:cNvSpPr txBox="1"/>
            <p:nvPr/>
          </p:nvSpPr>
          <p:spPr>
            <a:xfrm>
              <a:off x="3151603" y="5231869"/>
              <a:ext cx="302532" cy="369332"/>
            </a:xfrm>
            <a:prstGeom prst="rect">
              <a:avLst/>
            </a:prstGeom>
            <a:noFill/>
          </p:spPr>
          <p:txBody>
            <a:bodyPr wrap="square" rtlCol="0">
              <a:spAutoFit/>
            </a:bodyPr>
            <a:lstStyle/>
            <a:p>
              <a:r>
                <a:rPr lang="pt-BR" dirty="0"/>
                <a:t>1</a:t>
              </a:r>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F9C59136-0CF7-F58A-C0D6-3F1B1094EDA0}"/>
                  </a:ext>
                </a:extLst>
              </p:cNvPr>
              <p:cNvSpPr txBox="1"/>
              <p:nvPr/>
            </p:nvSpPr>
            <p:spPr>
              <a:xfrm>
                <a:off x="2275043" y="1791301"/>
                <a:ext cx="2004323"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1, 00110110</m:t>
                          </m:r>
                        </m:sub>
                      </m:sSub>
                    </m:oMath>
                  </m:oMathPara>
                </a14:m>
                <a:endParaRPr lang="pt-BR" sz="2400" dirty="0"/>
              </a:p>
            </p:txBody>
          </p:sp>
        </mc:Choice>
        <mc:Fallback xmlns="">
          <p:sp>
            <p:nvSpPr>
              <p:cNvPr id="64" name="CaixaDeTexto 63">
                <a:extLst>
                  <a:ext uri="{FF2B5EF4-FFF2-40B4-BE49-F238E27FC236}">
                    <a16:creationId xmlns:a16="http://schemas.microsoft.com/office/drawing/2014/main" id="{F9C59136-0CF7-F58A-C0D6-3F1B1094EDA0}"/>
                  </a:ext>
                </a:extLst>
              </p:cNvPr>
              <p:cNvSpPr txBox="1">
                <a:spLocks noRot="1" noChangeAspect="1" noMove="1" noResize="1" noEditPoints="1" noAdjustHandles="1" noChangeArrowheads="1" noChangeShapeType="1" noTextEdit="1"/>
              </p:cNvSpPr>
              <p:nvPr/>
            </p:nvSpPr>
            <p:spPr>
              <a:xfrm>
                <a:off x="2275043" y="1791301"/>
                <a:ext cx="2004323" cy="477888"/>
              </a:xfrm>
              <a:prstGeom prst="rect">
                <a:avLst/>
              </a:prstGeom>
              <a:blipFill>
                <a:blip r:embed="rId5"/>
                <a:stretch>
                  <a:fillRect/>
                </a:stretch>
              </a:blipFill>
            </p:spPr>
            <p:txBody>
              <a:bodyPr/>
              <a:lstStyle/>
              <a:p>
                <a:r>
                  <a:rPr lang="en-US">
                    <a:noFill/>
                  </a:rPr>
                  <a:t> </a:t>
                </a:r>
              </a:p>
            </p:txBody>
          </p:sp>
        </mc:Fallback>
      </mc:AlternateContent>
      <p:sp>
        <p:nvSpPr>
          <p:cNvPr id="71" name="CaixaDeTexto 70">
            <a:extLst>
              <a:ext uri="{FF2B5EF4-FFF2-40B4-BE49-F238E27FC236}">
                <a16:creationId xmlns:a16="http://schemas.microsoft.com/office/drawing/2014/main" id="{43DB5B6A-7954-631A-96EC-E3EB84BF8134}"/>
              </a:ext>
            </a:extLst>
          </p:cNvPr>
          <p:cNvSpPr txBox="1"/>
          <p:nvPr/>
        </p:nvSpPr>
        <p:spPr>
          <a:xfrm>
            <a:off x="6241372" y="4348973"/>
            <a:ext cx="302532" cy="369332"/>
          </a:xfrm>
          <a:prstGeom prst="rect">
            <a:avLst/>
          </a:prstGeom>
          <a:noFill/>
        </p:spPr>
        <p:txBody>
          <a:bodyPr wrap="square" rtlCol="0">
            <a:spAutoFit/>
          </a:bodyPr>
          <a:lstStyle/>
          <a:p>
            <a:r>
              <a:rPr lang="pt-BR" dirty="0"/>
              <a:t> </a:t>
            </a:r>
          </a:p>
        </p:txBody>
      </p:sp>
      <p:sp>
        <p:nvSpPr>
          <p:cNvPr id="75" name="CaixaDeTexto 74">
            <a:extLst>
              <a:ext uri="{FF2B5EF4-FFF2-40B4-BE49-F238E27FC236}">
                <a16:creationId xmlns:a16="http://schemas.microsoft.com/office/drawing/2014/main" id="{F5825269-E661-5774-0FA9-8550ECA42689}"/>
              </a:ext>
            </a:extLst>
          </p:cNvPr>
          <p:cNvSpPr txBox="1"/>
          <p:nvPr/>
        </p:nvSpPr>
        <p:spPr>
          <a:xfrm>
            <a:off x="6241372" y="4787246"/>
            <a:ext cx="302532" cy="369332"/>
          </a:xfrm>
          <a:prstGeom prst="rect">
            <a:avLst/>
          </a:prstGeom>
          <a:noFill/>
        </p:spPr>
        <p:txBody>
          <a:bodyPr wrap="square" rtlCol="0">
            <a:spAutoFit/>
          </a:bodyPr>
          <a:lstStyle/>
          <a:p>
            <a:r>
              <a:rPr lang="pt-BR" dirty="0"/>
              <a:t> </a:t>
            </a:r>
          </a:p>
        </p:txBody>
      </p:sp>
      <p:sp>
        <p:nvSpPr>
          <p:cNvPr id="76" name="CaixaDeTexto 75">
            <a:extLst>
              <a:ext uri="{FF2B5EF4-FFF2-40B4-BE49-F238E27FC236}">
                <a16:creationId xmlns:a16="http://schemas.microsoft.com/office/drawing/2014/main" id="{71019479-63AE-23CA-F807-627763A376D2}"/>
              </a:ext>
            </a:extLst>
          </p:cNvPr>
          <p:cNvSpPr txBox="1"/>
          <p:nvPr/>
        </p:nvSpPr>
        <p:spPr>
          <a:xfrm>
            <a:off x="6241372" y="5231869"/>
            <a:ext cx="302532" cy="369332"/>
          </a:xfrm>
          <a:prstGeom prst="rect">
            <a:avLst/>
          </a:prstGeom>
          <a:noFill/>
        </p:spPr>
        <p:txBody>
          <a:bodyPr wrap="square" rtlCol="0">
            <a:spAutoFit/>
          </a:bodyPr>
          <a:lstStyle/>
          <a:p>
            <a:r>
              <a:rPr lang="pt-BR" dirty="0"/>
              <a:t> </a:t>
            </a:r>
          </a:p>
        </p:txBody>
      </p:sp>
      <p:sp>
        <p:nvSpPr>
          <p:cNvPr id="86" name="CaixaDeTexto 85">
            <a:extLst>
              <a:ext uri="{FF2B5EF4-FFF2-40B4-BE49-F238E27FC236}">
                <a16:creationId xmlns:a16="http://schemas.microsoft.com/office/drawing/2014/main" id="{856259CB-DC88-1EEE-C31F-DDEA0E4EF0FB}"/>
              </a:ext>
            </a:extLst>
          </p:cNvPr>
          <p:cNvSpPr txBox="1"/>
          <p:nvPr/>
        </p:nvSpPr>
        <p:spPr>
          <a:xfrm>
            <a:off x="6241372" y="5676494"/>
            <a:ext cx="302532" cy="369332"/>
          </a:xfrm>
          <a:prstGeom prst="rect">
            <a:avLst/>
          </a:prstGeom>
          <a:noFill/>
        </p:spPr>
        <p:txBody>
          <a:bodyPr wrap="square" rtlCol="0">
            <a:spAutoFit/>
          </a:bodyPr>
          <a:lstStyle/>
          <a:p>
            <a:r>
              <a:rPr lang="pt-BR" dirty="0"/>
              <a:t> </a:t>
            </a:r>
          </a:p>
        </p:txBody>
      </p:sp>
      <p:grpSp>
        <p:nvGrpSpPr>
          <p:cNvPr id="7" name="Agrupar 6">
            <a:extLst>
              <a:ext uri="{FF2B5EF4-FFF2-40B4-BE49-F238E27FC236}">
                <a16:creationId xmlns:a16="http://schemas.microsoft.com/office/drawing/2014/main" id="{7E2454C5-A011-3BD9-C315-E3206E678B4D}"/>
              </a:ext>
            </a:extLst>
          </p:cNvPr>
          <p:cNvGrpSpPr/>
          <p:nvPr/>
        </p:nvGrpSpPr>
        <p:grpSpPr>
          <a:xfrm>
            <a:off x="4774501" y="2637156"/>
            <a:ext cx="302532" cy="3408670"/>
            <a:chOff x="4774502" y="2637156"/>
            <a:chExt cx="302532" cy="3408670"/>
          </a:xfrm>
        </p:grpSpPr>
        <p:sp>
          <p:nvSpPr>
            <p:cNvPr id="89" name="CaixaDeTexto 88">
              <a:extLst>
                <a:ext uri="{FF2B5EF4-FFF2-40B4-BE49-F238E27FC236}">
                  <a16:creationId xmlns:a16="http://schemas.microsoft.com/office/drawing/2014/main" id="{8A351EF7-BBDC-1993-0A4C-E306CF12EEA3}"/>
                </a:ext>
              </a:extLst>
            </p:cNvPr>
            <p:cNvSpPr txBox="1"/>
            <p:nvPr/>
          </p:nvSpPr>
          <p:spPr>
            <a:xfrm>
              <a:off x="4774502" y="3526402"/>
              <a:ext cx="302532" cy="369332"/>
            </a:xfrm>
            <a:prstGeom prst="rect">
              <a:avLst/>
            </a:prstGeom>
            <a:noFill/>
          </p:spPr>
          <p:txBody>
            <a:bodyPr wrap="square" rtlCol="0">
              <a:spAutoFit/>
            </a:bodyPr>
            <a:lstStyle/>
            <a:p>
              <a:r>
                <a:rPr lang="pt-BR" dirty="0"/>
                <a:t>1</a:t>
              </a:r>
            </a:p>
          </p:txBody>
        </p:sp>
        <p:sp>
          <p:nvSpPr>
            <p:cNvPr id="90" name="CaixaDeTexto 89">
              <a:extLst>
                <a:ext uri="{FF2B5EF4-FFF2-40B4-BE49-F238E27FC236}">
                  <a16:creationId xmlns:a16="http://schemas.microsoft.com/office/drawing/2014/main" id="{4F9D7744-A9DB-DDC8-5DBF-7EE7B8DBAF23}"/>
                </a:ext>
              </a:extLst>
            </p:cNvPr>
            <p:cNvSpPr txBox="1"/>
            <p:nvPr/>
          </p:nvSpPr>
          <p:spPr>
            <a:xfrm>
              <a:off x="4774502" y="3898000"/>
              <a:ext cx="302532" cy="369332"/>
            </a:xfrm>
            <a:prstGeom prst="rect">
              <a:avLst/>
            </a:prstGeom>
            <a:noFill/>
          </p:spPr>
          <p:txBody>
            <a:bodyPr wrap="square" rtlCol="0">
              <a:spAutoFit/>
            </a:bodyPr>
            <a:lstStyle/>
            <a:p>
              <a:r>
                <a:rPr lang="pt-BR" dirty="0"/>
                <a:t>1</a:t>
              </a:r>
            </a:p>
          </p:txBody>
        </p:sp>
        <p:sp>
          <p:nvSpPr>
            <p:cNvPr id="91" name="CaixaDeTexto 90">
              <a:extLst>
                <a:ext uri="{FF2B5EF4-FFF2-40B4-BE49-F238E27FC236}">
                  <a16:creationId xmlns:a16="http://schemas.microsoft.com/office/drawing/2014/main" id="{E238CCBD-BD99-E3E2-60BC-24BDCC66207D}"/>
                </a:ext>
              </a:extLst>
            </p:cNvPr>
            <p:cNvSpPr txBox="1"/>
            <p:nvPr/>
          </p:nvSpPr>
          <p:spPr>
            <a:xfrm>
              <a:off x="4774502" y="4348973"/>
              <a:ext cx="302532" cy="369332"/>
            </a:xfrm>
            <a:prstGeom prst="rect">
              <a:avLst/>
            </a:prstGeom>
            <a:noFill/>
          </p:spPr>
          <p:txBody>
            <a:bodyPr wrap="square" rtlCol="0">
              <a:spAutoFit/>
            </a:bodyPr>
            <a:lstStyle/>
            <a:p>
              <a:r>
                <a:rPr lang="pt-BR" dirty="0"/>
                <a:t>1</a:t>
              </a:r>
            </a:p>
          </p:txBody>
        </p:sp>
        <p:sp>
          <p:nvSpPr>
            <p:cNvPr id="92" name="CaixaDeTexto 91">
              <a:extLst>
                <a:ext uri="{FF2B5EF4-FFF2-40B4-BE49-F238E27FC236}">
                  <a16:creationId xmlns:a16="http://schemas.microsoft.com/office/drawing/2014/main" id="{C8745CC7-0806-5A81-A8F5-D04C4FC93228}"/>
                </a:ext>
              </a:extLst>
            </p:cNvPr>
            <p:cNvSpPr txBox="1"/>
            <p:nvPr/>
          </p:nvSpPr>
          <p:spPr>
            <a:xfrm>
              <a:off x="4774502" y="3091304"/>
              <a:ext cx="302532" cy="369332"/>
            </a:xfrm>
            <a:prstGeom prst="rect">
              <a:avLst/>
            </a:prstGeom>
            <a:noFill/>
          </p:spPr>
          <p:txBody>
            <a:bodyPr wrap="square" rtlCol="0">
              <a:spAutoFit/>
            </a:bodyPr>
            <a:lstStyle/>
            <a:p>
              <a:r>
                <a:rPr lang="pt-BR" dirty="0"/>
                <a:t>0</a:t>
              </a:r>
            </a:p>
          </p:txBody>
        </p:sp>
        <p:sp>
          <p:nvSpPr>
            <p:cNvPr id="93" name="CaixaDeTexto 92">
              <a:extLst>
                <a:ext uri="{FF2B5EF4-FFF2-40B4-BE49-F238E27FC236}">
                  <a16:creationId xmlns:a16="http://schemas.microsoft.com/office/drawing/2014/main" id="{35905E9A-36DE-7C94-D7E8-0B0C5406E8CA}"/>
                </a:ext>
              </a:extLst>
            </p:cNvPr>
            <p:cNvSpPr txBox="1"/>
            <p:nvPr/>
          </p:nvSpPr>
          <p:spPr>
            <a:xfrm>
              <a:off x="4774502" y="2637156"/>
              <a:ext cx="302532" cy="369332"/>
            </a:xfrm>
            <a:prstGeom prst="rect">
              <a:avLst/>
            </a:prstGeom>
            <a:noFill/>
          </p:spPr>
          <p:txBody>
            <a:bodyPr wrap="square" rtlCol="0">
              <a:spAutoFit/>
            </a:bodyPr>
            <a:lstStyle/>
            <a:p>
              <a:r>
                <a:rPr lang="pt-BR" dirty="0"/>
                <a:t>0</a:t>
              </a:r>
            </a:p>
          </p:txBody>
        </p:sp>
        <p:sp>
          <p:nvSpPr>
            <p:cNvPr id="94" name="CaixaDeTexto 93">
              <a:extLst>
                <a:ext uri="{FF2B5EF4-FFF2-40B4-BE49-F238E27FC236}">
                  <a16:creationId xmlns:a16="http://schemas.microsoft.com/office/drawing/2014/main" id="{6E2B5689-8919-E32B-3627-8489237B7315}"/>
                </a:ext>
              </a:extLst>
            </p:cNvPr>
            <p:cNvSpPr txBox="1"/>
            <p:nvPr/>
          </p:nvSpPr>
          <p:spPr>
            <a:xfrm>
              <a:off x="4774502" y="4787246"/>
              <a:ext cx="302532" cy="369332"/>
            </a:xfrm>
            <a:prstGeom prst="rect">
              <a:avLst/>
            </a:prstGeom>
            <a:noFill/>
          </p:spPr>
          <p:txBody>
            <a:bodyPr wrap="square" rtlCol="0">
              <a:spAutoFit/>
            </a:bodyPr>
            <a:lstStyle/>
            <a:p>
              <a:r>
                <a:rPr lang="pt-BR" dirty="0"/>
                <a:t>0</a:t>
              </a:r>
            </a:p>
          </p:txBody>
        </p:sp>
        <p:sp>
          <p:nvSpPr>
            <p:cNvPr id="95" name="CaixaDeTexto 94">
              <a:extLst>
                <a:ext uri="{FF2B5EF4-FFF2-40B4-BE49-F238E27FC236}">
                  <a16:creationId xmlns:a16="http://schemas.microsoft.com/office/drawing/2014/main" id="{DE2110E1-72A8-FC84-91AD-376948D99478}"/>
                </a:ext>
              </a:extLst>
            </p:cNvPr>
            <p:cNvSpPr txBox="1"/>
            <p:nvPr/>
          </p:nvSpPr>
          <p:spPr>
            <a:xfrm>
              <a:off x="4774502" y="5676494"/>
              <a:ext cx="302532" cy="369332"/>
            </a:xfrm>
            <a:prstGeom prst="rect">
              <a:avLst/>
            </a:prstGeom>
            <a:noFill/>
          </p:spPr>
          <p:txBody>
            <a:bodyPr wrap="square" rtlCol="0">
              <a:spAutoFit/>
            </a:bodyPr>
            <a:lstStyle/>
            <a:p>
              <a:r>
                <a:rPr lang="pt-BR" dirty="0"/>
                <a:t>0</a:t>
              </a:r>
            </a:p>
          </p:txBody>
        </p:sp>
        <p:sp>
          <p:nvSpPr>
            <p:cNvPr id="96" name="CaixaDeTexto 95">
              <a:extLst>
                <a:ext uri="{FF2B5EF4-FFF2-40B4-BE49-F238E27FC236}">
                  <a16:creationId xmlns:a16="http://schemas.microsoft.com/office/drawing/2014/main" id="{3EDBDF4F-2966-00DB-5A3C-966530AC5889}"/>
                </a:ext>
              </a:extLst>
            </p:cNvPr>
            <p:cNvSpPr txBox="1"/>
            <p:nvPr/>
          </p:nvSpPr>
          <p:spPr>
            <a:xfrm>
              <a:off x="4774502" y="5231869"/>
              <a:ext cx="302532" cy="369332"/>
            </a:xfrm>
            <a:prstGeom prst="rect">
              <a:avLst/>
            </a:prstGeom>
            <a:noFill/>
          </p:spPr>
          <p:txBody>
            <a:bodyPr wrap="square" rtlCol="0">
              <a:spAutoFit/>
            </a:bodyPr>
            <a:lstStyle/>
            <a:p>
              <a:r>
                <a:rPr lang="pt-BR" dirty="0"/>
                <a:t>0</a:t>
              </a:r>
            </a:p>
          </p:txBody>
        </p:sp>
      </p:grpSp>
      <mc:AlternateContent xmlns:mc="http://schemas.openxmlformats.org/markup-compatibility/2006" xmlns:a14="http://schemas.microsoft.com/office/drawing/2010/main">
        <mc:Choice Requires="a14">
          <p:sp>
            <p:nvSpPr>
              <p:cNvPr id="116" name="CaixaDeTexto 115">
                <a:extLst>
                  <a:ext uri="{FF2B5EF4-FFF2-40B4-BE49-F238E27FC236}">
                    <a16:creationId xmlns:a16="http://schemas.microsoft.com/office/drawing/2014/main" id="{CCD1E186-8747-4089-BFBE-002C08BE0AAA}"/>
                  </a:ext>
                </a:extLst>
              </p:cNvPr>
              <p:cNvSpPr txBox="1"/>
              <p:nvPr/>
            </p:nvSpPr>
            <p:spPr>
              <a:xfrm>
                <a:off x="3923606" y="1791301"/>
                <a:ext cx="2004323"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sz="2400" i="1" dirty="0" smtClean="0">
                              <a:latin typeface="Cambria Math" panose="02040503050406030204" pitchFamily="18" charset="0"/>
                            </a:rPr>
                          </m:ctrlPr>
                        </m:sSubPr>
                        <m:e>
                          <m:r>
                            <a:rPr lang="pt-BR" sz="2400" b="0" i="1" dirty="0" smtClean="0">
                              <a:latin typeface="Cambria Math" panose="02040503050406030204" pitchFamily="18" charset="0"/>
                            </a:rPr>
                            <m:t>𝑡</m:t>
                          </m:r>
                        </m:e>
                        <m:sub>
                          <m:r>
                            <a:rPr lang="pt-BR" sz="2400" b="0" i="1" dirty="0" smtClean="0">
                              <a:latin typeface="Cambria Math" panose="02040503050406030204" pitchFamily="18" charset="0"/>
                            </a:rPr>
                            <m:t>1, 00111000</m:t>
                          </m:r>
                        </m:sub>
                      </m:sSub>
                    </m:oMath>
                  </m:oMathPara>
                </a14:m>
                <a:endParaRPr lang="pt-BR" sz="2400" dirty="0"/>
              </a:p>
            </p:txBody>
          </p:sp>
        </mc:Choice>
        <mc:Fallback xmlns="">
          <p:sp>
            <p:nvSpPr>
              <p:cNvPr id="116" name="CaixaDeTexto 115">
                <a:extLst>
                  <a:ext uri="{FF2B5EF4-FFF2-40B4-BE49-F238E27FC236}">
                    <a16:creationId xmlns:a16="http://schemas.microsoft.com/office/drawing/2014/main" id="{CCD1E186-8747-4089-BFBE-002C08BE0AAA}"/>
                  </a:ext>
                </a:extLst>
              </p:cNvPr>
              <p:cNvSpPr txBox="1">
                <a:spLocks noRot="1" noChangeAspect="1" noMove="1" noResize="1" noEditPoints="1" noAdjustHandles="1" noChangeArrowheads="1" noChangeShapeType="1" noTextEdit="1"/>
              </p:cNvSpPr>
              <p:nvPr/>
            </p:nvSpPr>
            <p:spPr>
              <a:xfrm>
                <a:off x="3923606" y="1791301"/>
                <a:ext cx="2004323" cy="477888"/>
              </a:xfrm>
              <a:prstGeom prst="rect">
                <a:avLst/>
              </a:prstGeom>
              <a:blipFill>
                <a:blip r:embed="rId6"/>
                <a:stretch>
                  <a:fillRect/>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FD2E437C-D144-26F3-B89A-11982FE9E420}"/>
              </a:ext>
            </a:extLst>
          </p:cNvPr>
          <p:cNvSpPr/>
          <p:nvPr/>
        </p:nvSpPr>
        <p:spPr>
          <a:xfrm>
            <a:off x="1276350" y="2277809"/>
            <a:ext cx="4410075" cy="2071164"/>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rgbClr val="117EA7"/>
                </a:solidFill>
              </a:rPr>
              <a:t>Shared Pattern</a:t>
            </a:r>
          </a:p>
        </p:txBody>
      </p:sp>
      <p:sp>
        <p:nvSpPr>
          <p:cNvPr id="12" name="Retângulo 11">
            <a:extLst>
              <a:ext uri="{FF2B5EF4-FFF2-40B4-BE49-F238E27FC236}">
                <a16:creationId xmlns:a16="http://schemas.microsoft.com/office/drawing/2014/main" id="{2174ED32-17C5-BF60-A9DD-32391914A995}"/>
              </a:ext>
            </a:extLst>
          </p:cNvPr>
          <p:cNvSpPr/>
          <p:nvPr/>
        </p:nvSpPr>
        <p:spPr>
          <a:xfrm>
            <a:off x="2657475" y="4384675"/>
            <a:ext cx="1212359" cy="1752119"/>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100" dirty="0">
                <a:solidFill>
                  <a:srgbClr val="117EA7"/>
                </a:solidFill>
              </a:rPr>
              <a:t>Specialization 1</a:t>
            </a:r>
          </a:p>
        </p:txBody>
      </p:sp>
      <p:sp>
        <p:nvSpPr>
          <p:cNvPr id="15" name="Retângulo 14">
            <a:extLst>
              <a:ext uri="{FF2B5EF4-FFF2-40B4-BE49-F238E27FC236}">
                <a16:creationId xmlns:a16="http://schemas.microsoft.com/office/drawing/2014/main" id="{58B9EC39-81B6-3B77-940B-4FDC1AE83E86}"/>
              </a:ext>
            </a:extLst>
          </p:cNvPr>
          <p:cNvSpPr/>
          <p:nvPr/>
        </p:nvSpPr>
        <p:spPr>
          <a:xfrm>
            <a:off x="4317007" y="4384675"/>
            <a:ext cx="1212359" cy="1743499"/>
          </a:xfrm>
          <a:prstGeom prst="rect">
            <a:avLst/>
          </a:prstGeom>
          <a:noFill/>
          <a:ln w="19050">
            <a:solidFill>
              <a:srgbClr val="335B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100" dirty="0">
                <a:solidFill>
                  <a:srgbClr val="117EA7"/>
                </a:solidFill>
              </a:rPr>
              <a:t>Specialization 2</a:t>
            </a:r>
          </a:p>
        </p:txBody>
      </p:sp>
      <p:sp>
        <p:nvSpPr>
          <p:cNvPr id="19" name="Espaço Reservado para Número de Slide 18">
            <a:extLst>
              <a:ext uri="{FF2B5EF4-FFF2-40B4-BE49-F238E27FC236}">
                <a16:creationId xmlns:a16="http://schemas.microsoft.com/office/drawing/2014/main" id="{3E9980D1-17EE-1084-8CFE-3E1969369D7E}"/>
              </a:ext>
            </a:extLst>
          </p:cNvPr>
          <p:cNvSpPr>
            <a:spLocks noGrp="1"/>
          </p:cNvSpPr>
          <p:nvPr>
            <p:ph type="sldNum" sz="quarter" idx="12"/>
          </p:nvPr>
        </p:nvSpPr>
        <p:spPr/>
        <p:txBody>
          <a:bodyPr/>
          <a:lstStyle/>
          <a:p>
            <a:pPr rtl="0"/>
            <a:fld id="{3A98EE3D-8CD1-4C3F-BD1C-C98C9596463C}" type="slidenum">
              <a:rPr lang="en-US" smtClean="0"/>
              <a:t>50</a:t>
            </a:fld>
            <a:endParaRPr lang="en-US" dirty="0"/>
          </a:p>
        </p:txBody>
      </p:sp>
      <p:sp>
        <p:nvSpPr>
          <p:cNvPr id="18" name="Título 1">
            <a:extLst>
              <a:ext uri="{FF2B5EF4-FFF2-40B4-BE49-F238E27FC236}">
                <a16:creationId xmlns:a16="http://schemas.microsoft.com/office/drawing/2014/main" id="{4E8272F4-596B-FD6B-92F5-D98AF8672BF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a:t>
            </a:r>
          </a:p>
        </p:txBody>
      </p:sp>
    </p:spTree>
    <p:extLst>
      <p:ext uri="{BB962C8B-B14F-4D97-AF65-F5344CB8AC3E}">
        <p14:creationId xmlns:p14="http://schemas.microsoft.com/office/powerpoint/2010/main" val="268950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4" grpId="0"/>
      <p:bldP spid="116" grpId="0"/>
      <p:bldP spid="11" grpId="0" animBg="1"/>
      <p:bldP spid="12"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inha do tempo&#10;&#10;Descrição gerada automaticamente com confiança média">
            <a:extLst>
              <a:ext uri="{FF2B5EF4-FFF2-40B4-BE49-F238E27FC236}">
                <a16:creationId xmlns:a16="http://schemas.microsoft.com/office/drawing/2014/main" id="{1C81EB60-CBCD-89EB-88C0-1ADCD7A42D15}"/>
              </a:ext>
            </a:extLst>
          </p:cNvPr>
          <p:cNvPicPr>
            <a:picLocks noChangeAspect="1"/>
          </p:cNvPicPr>
          <p:nvPr/>
        </p:nvPicPr>
        <p:blipFill rotWithShape="1">
          <a:blip r:embed="rId2">
            <a:extLst>
              <a:ext uri="{28A0092B-C50C-407E-A947-70E740481C1C}">
                <a14:useLocalDpi xmlns:a14="http://schemas.microsoft.com/office/drawing/2010/main" val="0"/>
              </a:ext>
            </a:extLst>
          </a:blip>
          <a:srcRect l="4762" t="4908" r="4661" b="53710"/>
          <a:stretch/>
        </p:blipFill>
        <p:spPr>
          <a:xfrm>
            <a:off x="1524000" y="2245268"/>
            <a:ext cx="3569576" cy="3261631"/>
          </a:xfrm>
          <a:prstGeom prst="rect">
            <a:avLst/>
          </a:prstGeom>
        </p:spPr>
      </p:pic>
      <p:sp>
        <p:nvSpPr>
          <p:cNvPr id="9" name="Retângulo 8">
            <a:extLst>
              <a:ext uri="{FF2B5EF4-FFF2-40B4-BE49-F238E27FC236}">
                <a16:creationId xmlns:a16="http://schemas.microsoft.com/office/drawing/2014/main" id="{6B5FB86D-8A98-29B3-7EE5-4C0CD814F036}"/>
              </a:ext>
            </a:extLst>
          </p:cNvPr>
          <p:cNvSpPr/>
          <p:nvPr/>
        </p:nvSpPr>
        <p:spPr>
          <a:xfrm>
            <a:off x="809171" y="2696957"/>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A</a:t>
            </a:r>
            <a:endParaRPr lang="en-US" sz="2400" b="1" dirty="0">
              <a:solidFill>
                <a:srgbClr val="465359"/>
              </a:solidFill>
            </a:endParaRPr>
          </a:p>
        </p:txBody>
      </p:sp>
      <p:sp>
        <p:nvSpPr>
          <p:cNvPr id="11" name="Retângulo 10">
            <a:extLst>
              <a:ext uri="{FF2B5EF4-FFF2-40B4-BE49-F238E27FC236}">
                <a16:creationId xmlns:a16="http://schemas.microsoft.com/office/drawing/2014/main" id="{1D09D9AF-6C3D-9915-18C1-44536F3E06D1}"/>
              </a:ext>
            </a:extLst>
          </p:cNvPr>
          <p:cNvSpPr/>
          <p:nvPr/>
        </p:nvSpPr>
        <p:spPr>
          <a:xfrm>
            <a:off x="809171" y="3565958"/>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B</a:t>
            </a:r>
            <a:endParaRPr lang="en-US" sz="2400" b="1" dirty="0">
              <a:solidFill>
                <a:srgbClr val="465359"/>
              </a:solidFill>
            </a:endParaRPr>
          </a:p>
        </p:txBody>
      </p:sp>
      <p:sp>
        <p:nvSpPr>
          <p:cNvPr id="12" name="Retângulo 11">
            <a:extLst>
              <a:ext uri="{FF2B5EF4-FFF2-40B4-BE49-F238E27FC236}">
                <a16:creationId xmlns:a16="http://schemas.microsoft.com/office/drawing/2014/main" id="{2B89FDC9-F30B-6131-6FA1-0AD588005F98}"/>
              </a:ext>
            </a:extLst>
          </p:cNvPr>
          <p:cNvSpPr/>
          <p:nvPr/>
        </p:nvSpPr>
        <p:spPr>
          <a:xfrm>
            <a:off x="809171" y="4339849"/>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C</a:t>
            </a:r>
            <a:endParaRPr lang="en-US" sz="2400" b="1" dirty="0">
              <a:solidFill>
                <a:srgbClr val="465359"/>
              </a:solidFill>
            </a:endParaRPr>
          </a:p>
        </p:txBody>
      </p:sp>
      <p:sp>
        <p:nvSpPr>
          <p:cNvPr id="14" name="Retângulo 13">
            <a:extLst>
              <a:ext uri="{FF2B5EF4-FFF2-40B4-BE49-F238E27FC236}">
                <a16:creationId xmlns:a16="http://schemas.microsoft.com/office/drawing/2014/main" id="{27E07D18-A1DF-9F68-E0E1-ED12E8E176F9}"/>
              </a:ext>
            </a:extLst>
          </p:cNvPr>
          <p:cNvSpPr/>
          <p:nvPr/>
        </p:nvSpPr>
        <p:spPr>
          <a:xfrm>
            <a:off x="809171" y="5005229"/>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D</a:t>
            </a:r>
            <a:endParaRPr lang="en-US" sz="2400" b="1" dirty="0">
              <a:solidFill>
                <a:srgbClr val="465359"/>
              </a:solidFill>
            </a:endParaRPr>
          </a:p>
        </p:txBody>
      </p:sp>
      <p:pic>
        <p:nvPicPr>
          <p:cNvPr id="16" name="Imagem 15">
            <a:extLst>
              <a:ext uri="{FF2B5EF4-FFF2-40B4-BE49-F238E27FC236}">
                <a16:creationId xmlns:a16="http://schemas.microsoft.com/office/drawing/2014/main" id="{32AFD007-C53D-496D-4718-3E50A639E390}"/>
              </a:ext>
            </a:extLst>
          </p:cNvPr>
          <p:cNvPicPr>
            <a:picLocks noChangeAspect="1"/>
          </p:cNvPicPr>
          <p:nvPr/>
        </p:nvPicPr>
        <p:blipFill rotWithShape="1">
          <a:blip r:embed="rId3"/>
          <a:srcRect l="1" r="12747"/>
          <a:stretch/>
        </p:blipFill>
        <p:spPr>
          <a:xfrm>
            <a:off x="1505857" y="5829764"/>
            <a:ext cx="199503" cy="404591"/>
          </a:xfrm>
          <a:prstGeom prst="rect">
            <a:avLst/>
          </a:prstGeom>
        </p:spPr>
      </p:pic>
      <p:sp>
        <p:nvSpPr>
          <p:cNvPr id="18" name="CaixaDeTexto 17">
            <a:extLst>
              <a:ext uri="{FF2B5EF4-FFF2-40B4-BE49-F238E27FC236}">
                <a16:creationId xmlns:a16="http://schemas.microsoft.com/office/drawing/2014/main" id="{421FA55D-4CD5-79C1-F193-7AEC694D9A4E}"/>
              </a:ext>
            </a:extLst>
          </p:cNvPr>
          <p:cNvSpPr txBox="1"/>
          <p:nvPr/>
        </p:nvSpPr>
        <p:spPr>
          <a:xfrm>
            <a:off x="1782362" y="5877933"/>
            <a:ext cx="1712897" cy="261610"/>
          </a:xfrm>
          <a:prstGeom prst="rect">
            <a:avLst/>
          </a:prstGeom>
          <a:noFill/>
        </p:spPr>
        <p:txBody>
          <a:bodyPr wrap="square">
            <a:spAutoFit/>
          </a:bodyPr>
          <a:lstStyle/>
          <a:p>
            <a:r>
              <a:rPr lang="en-US" sz="1100" b="0" i="0" dirty="0">
                <a:solidFill>
                  <a:srgbClr val="253B5C"/>
                </a:solidFill>
                <a:effectLst/>
                <a:latin typeface="Verdana" panose="020B0604030504040204" pitchFamily="34" charset="0"/>
                <a:ea typeface="Verdana" panose="020B0604030504040204" pitchFamily="34" charset="0"/>
              </a:rPr>
              <a:t>(0, '000010')</a:t>
            </a:r>
            <a:endParaRPr lang="en-US" sz="1100" dirty="0">
              <a:solidFill>
                <a:srgbClr val="253B5C"/>
              </a:solidFill>
              <a:latin typeface="Verdana" panose="020B0604030504040204" pitchFamily="34" charset="0"/>
              <a:ea typeface="Verdana" panose="020B0604030504040204" pitchFamily="34" charset="0"/>
            </a:endParaRPr>
          </a:p>
        </p:txBody>
      </p:sp>
      <p:sp>
        <p:nvSpPr>
          <p:cNvPr id="20" name="CaixaDeTexto 19">
            <a:extLst>
              <a:ext uri="{FF2B5EF4-FFF2-40B4-BE49-F238E27FC236}">
                <a16:creationId xmlns:a16="http://schemas.microsoft.com/office/drawing/2014/main" id="{5F91EED8-506A-80C3-8E50-A02E8A819625}"/>
              </a:ext>
            </a:extLst>
          </p:cNvPr>
          <p:cNvSpPr txBox="1"/>
          <p:nvPr/>
        </p:nvSpPr>
        <p:spPr>
          <a:xfrm>
            <a:off x="3828713" y="5901255"/>
            <a:ext cx="1659557" cy="261610"/>
          </a:xfrm>
          <a:prstGeom prst="rect">
            <a:avLst/>
          </a:prstGeom>
          <a:noFill/>
        </p:spPr>
        <p:txBody>
          <a:bodyPr wrap="square">
            <a:spAutoFit/>
          </a:bodyPr>
          <a:lstStyle/>
          <a:p>
            <a:r>
              <a:rPr lang="en-US" sz="1100" b="0" i="0" dirty="0">
                <a:solidFill>
                  <a:srgbClr val="253B5C"/>
                </a:solidFill>
                <a:effectLst/>
                <a:latin typeface="Verdana" panose="020B0604030504040204" pitchFamily="34" charset="0"/>
                <a:ea typeface="Verdana" panose="020B0604030504040204" pitchFamily="34" charset="0"/>
              </a:rPr>
              <a:t>(0, '01001')</a:t>
            </a:r>
            <a:endParaRPr lang="en-US" sz="1100" dirty="0">
              <a:solidFill>
                <a:srgbClr val="253B5C"/>
              </a:solidFill>
              <a:latin typeface="Verdana" panose="020B0604030504040204" pitchFamily="34" charset="0"/>
              <a:ea typeface="Verdana" panose="020B0604030504040204" pitchFamily="34" charset="0"/>
            </a:endParaRPr>
          </a:p>
        </p:txBody>
      </p:sp>
      <p:sp>
        <p:nvSpPr>
          <p:cNvPr id="21" name="Retângulo 20">
            <a:extLst>
              <a:ext uri="{FF2B5EF4-FFF2-40B4-BE49-F238E27FC236}">
                <a16:creationId xmlns:a16="http://schemas.microsoft.com/office/drawing/2014/main" id="{DBADD19C-E51C-CE1C-CA4C-BBEB377A9220}"/>
              </a:ext>
            </a:extLst>
          </p:cNvPr>
          <p:cNvSpPr/>
          <p:nvPr/>
        </p:nvSpPr>
        <p:spPr>
          <a:xfrm>
            <a:off x="809171" y="5730418"/>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E</a:t>
            </a:r>
            <a:endParaRPr lang="en-US" sz="2400" b="1" dirty="0">
              <a:solidFill>
                <a:srgbClr val="465359"/>
              </a:solidFill>
            </a:endParaRPr>
          </a:p>
        </p:txBody>
      </p:sp>
      <p:sp>
        <p:nvSpPr>
          <p:cNvPr id="22" name="Retângulo 21">
            <a:extLst>
              <a:ext uri="{FF2B5EF4-FFF2-40B4-BE49-F238E27FC236}">
                <a16:creationId xmlns:a16="http://schemas.microsoft.com/office/drawing/2014/main" id="{92508337-6B9F-C2FE-EEE7-E3019E8699E9}"/>
              </a:ext>
            </a:extLst>
          </p:cNvPr>
          <p:cNvSpPr/>
          <p:nvPr/>
        </p:nvSpPr>
        <p:spPr>
          <a:xfrm>
            <a:off x="3020034" y="5730418"/>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F</a:t>
            </a:r>
            <a:endParaRPr lang="en-US" sz="2400" b="1" dirty="0">
              <a:solidFill>
                <a:srgbClr val="465359"/>
              </a:solidFill>
            </a:endParaRPr>
          </a:p>
        </p:txBody>
      </p:sp>
      <p:pic>
        <p:nvPicPr>
          <p:cNvPr id="2" name="Imagem 1" descr="Linha do tempo&#10;&#10;Descrição gerada automaticamente com confiança média">
            <a:extLst>
              <a:ext uri="{FF2B5EF4-FFF2-40B4-BE49-F238E27FC236}">
                <a16:creationId xmlns:a16="http://schemas.microsoft.com/office/drawing/2014/main" id="{66A28049-5061-24D7-EEB8-ED2D4F5A6257}"/>
              </a:ext>
            </a:extLst>
          </p:cNvPr>
          <p:cNvPicPr>
            <a:picLocks noChangeAspect="1"/>
          </p:cNvPicPr>
          <p:nvPr/>
        </p:nvPicPr>
        <p:blipFill rotWithShape="1">
          <a:blip r:embed="rId2">
            <a:extLst>
              <a:ext uri="{28A0092B-C50C-407E-A947-70E740481C1C}">
                <a14:useLocalDpi xmlns:a14="http://schemas.microsoft.com/office/drawing/2010/main" val="0"/>
              </a:ext>
            </a:extLst>
          </a:blip>
          <a:srcRect l="4940" t="47512" r="4483" b="4161"/>
          <a:stretch/>
        </p:blipFill>
        <p:spPr>
          <a:xfrm>
            <a:off x="6855249" y="1760441"/>
            <a:ext cx="4219484" cy="4502672"/>
          </a:xfrm>
          <a:prstGeom prst="rect">
            <a:avLst/>
          </a:prstGeom>
        </p:spPr>
      </p:pic>
      <p:sp>
        <p:nvSpPr>
          <p:cNvPr id="3" name="Retângulo 2">
            <a:extLst>
              <a:ext uri="{FF2B5EF4-FFF2-40B4-BE49-F238E27FC236}">
                <a16:creationId xmlns:a16="http://schemas.microsoft.com/office/drawing/2014/main" id="{BF4B9822-4B14-8E3D-9027-A18520F77101}"/>
              </a:ext>
            </a:extLst>
          </p:cNvPr>
          <p:cNvSpPr/>
          <p:nvPr/>
        </p:nvSpPr>
        <p:spPr>
          <a:xfrm>
            <a:off x="6158563" y="1615298"/>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G</a:t>
            </a:r>
            <a:endParaRPr lang="en-US" sz="2400" b="1" dirty="0">
              <a:solidFill>
                <a:srgbClr val="465359"/>
              </a:solidFill>
            </a:endParaRPr>
          </a:p>
        </p:txBody>
      </p:sp>
      <p:sp>
        <p:nvSpPr>
          <p:cNvPr id="5" name="Retângulo 4">
            <a:extLst>
              <a:ext uri="{FF2B5EF4-FFF2-40B4-BE49-F238E27FC236}">
                <a16:creationId xmlns:a16="http://schemas.microsoft.com/office/drawing/2014/main" id="{302C0771-03E9-5D63-F9C4-9F3327A8292C}"/>
              </a:ext>
            </a:extLst>
          </p:cNvPr>
          <p:cNvSpPr/>
          <p:nvPr/>
        </p:nvSpPr>
        <p:spPr>
          <a:xfrm>
            <a:off x="6172140" y="2368838"/>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H</a:t>
            </a:r>
            <a:endParaRPr lang="en-US" sz="2400" b="1" dirty="0">
              <a:solidFill>
                <a:srgbClr val="465359"/>
              </a:solidFill>
            </a:endParaRPr>
          </a:p>
        </p:txBody>
      </p:sp>
      <p:sp>
        <p:nvSpPr>
          <p:cNvPr id="6" name="Retângulo 5">
            <a:extLst>
              <a:ext uri="{FF2B5EF4-FFF2-40B4-BE49-F238E27FC236}">
                <a16:creationId xmlns:a16="http://schemas.microsoft.com/office/drawing/2014/main" id="{3ED72E05-E109-329D-626B-0580F239FA6D}"/>
              </a:ext>
            </a:extLst>
          </p:cNvPr>
          <p:cNvSpPr/>
          <p:nvPr/>
        </p:nvSpPr>
        <p:spPr>
          <a:xfrm>
            <a:off x="6158563" y="3482631"/>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I</a:t>
            </a:r>
            <a:endParaRPr lang="en-US" sz="2400" b="1" dirty="0">
              <a:solidFill>
                <a:srgbClr val="465359"/>
              </a:solidFill>
            </a:endParaRPr>
          </a:p>
        </p:txBody>
      </p:sp>
      <p:sp>
        <p:nvSpPr>
          <p:cNvPr id="7" name="Retângulo 6">
            <a:extLst>
              <a:ext uri="{FF2B5EF4-FFF2-40B4-BE49-F238E27FC236}">
                <a16:creationId xmlns:a16="http://schemas.microsoft.com/office/drawing/2014/main" id="{00288BB3-F7CE-A450-1636-2DF014EB08D9}"/>
              </a:ext>
            </a:extLst>
          </p:cNvPr>
          <p:cNvSpPr/>
          <p:nvPr/>
        </p:nvSpPr>
        <p:spPr>
          <a:xfrm>
            <a:off x="6158563" y="4413904"/>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J</a:t>
            </a:r>
            <a:endParaRPr lang="en-US" sz="2400" b="1" dirty="0">
              <a:solidFill>
                <a:srgbClr val="465359"/>
              </a:solidFill>
            </a:endParaRPr>
          </a:p>
        </p:txBody>
      </p:sp>
      <p:sp>
        <p:nvSpPr>
          <p:cNvPr id="8" name="Retângulo 7">
            <a:extLst>
              <a:ext uri="{FF2B5EF4-FFF2-40B4-BE49-F238E27FC236}">
                <a16:creationId xmlns:a16="http://schemas.microsoft.com/office/drawing/2014/main" id="{AFF93670-6C9E-B6BC-DBC3-8404E8E92AF6}"/>
              </a:ext>
            </a:extLst>
          </p:cNvPr>
          <p:cNvSpPr/>
          <p:nvPr/>
        </p:nvSpPr>
        <p:spPr>
          <a:xfrm>
            <a:off x="6158563" y="5426342"/>
            <a:ext cx="696686"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rgbClr val="465359"/>
                </a:solidFill>
              </a:rPr>
              <a:t>K</a:t>
            </a:r>
            <a:endParaRPr lang="en-US" sz="2400" b="1" dirty="0">
              <a:solidFill>
                <a:srgbClr val="465359"/>
              </a:solidFill>
            </a:endParaRPr>
          </a:p>
        </p:txBody>
      </p:sp>
      <p:pic>
        <p:nvPicPr>
          <p:cNvPr id="10" name="Imagem 9">
            <a:extLst>
              <a:ext uri="{FF2B5EF4-FFF2-40B4-BE49-F238E27FC236}">
                <a16:creationId xmlns:a16="http://schemas.microsoft.com/office/drawing/2014/main" id="{54C1F128-F3F8-152A-120A-565967262069}"/>
              </a:ext>
            </a:extLst>
          </p:cNvPr>
          <p:cNvPicPr>
            <a:picLocks noChangeAspect="1"/>
          </p:cNvPicPr>
          <p:nvPr/>
        </p:nvPicPr>
        <p:blipFill rotWithShape="1">
          <a:blip r:embed="rId3"/>
          <a:srcRect l="1" r="12747"/>
          <a:stretch/>
        </p:blipFill>
        <p:spPr>
          <a:xfrm>
            <a:off x="3595253" y="5829764"/>
            <a:ext cx="199503" cy="404591"/>
          </a:xfrm>
          <a:prstGeom prst="rect">
            <a:avLst/>
          </a:prstGeom>
        </p:spPr>
      </p:pic>
      <p:sp>
        <p:nvSpPr>
          <p:cNvPr id="15" name="Título 1">
            <a:extLst>
              <a:ext uri="{FF2B5EF4-FFF2-40B4-BE49-F238E27FC236}">
                <a16:creationId xmlns:a16="http://schemas.microsoft.com/office/drawing/2014/main" id="{9532D751-0E9F-DA9D-CEE6-FDDB428EC2E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a:t>
            </a:r>
          </a:p>
        </p:txBody>
      </p:sp>
      <p:sp>
        <p:nvSpPr>
          <p:cNvPr id="17" name="Espaço Reservado para Número de Slide 18">
            <a:extLst>
              <a:ext uri="{FF2B5EF4-FFF2-40B4-BE49-F238E27FC236}">
                <a16:creationId xmlns:a16="http://schemas.microsoft.com/office/drawing/2014/main" id="{CA0F222C-EFC8-93A9-C4B8-5758E041641F}"/>
              </a:ext>
            </a:extLst>
          </p:cNvPr>
          <p:cNvSpPr>
            <a:spLocks noGrp="1"/>
          </p:cNvSpPr>
          <p:nvPr>
            <p:ph type="sldNum" sz="quarter" idx="12"/>
          </p:nvPr>
        </p:nvSpPr>
        <p:spPr>
          <a:xfrm>
            <a:off x="10558300" y="6423914"/>
            <a:ext cx="1052510" cy="365125"/>
          </a:xfrm>
        </p:spPr>
        <p:txBody>
          <a:bodyPr/>
          <a:lstStyle/>
          <a:p>
            <a:pPr rtl="0"/>
            <a:fld id="{3A98EE3D-8CD1-4C3F-BD1C-C98C9596463C}" type="slidenum">
              <a:rPr lang="en-US" smtClean="0"/>
              <a:t>51</a:t>
            </a:fld>
            <a:endParaRPr lang="en-US" dirty="0"/>
          </a:p>
        </p:txBody>
      </p:sp>
      <p:sp>
        <p:nvSpPr>
          <p:cNvPr id="13" name="Retângulo 12">
            <a:extLst>
              <a:ext uri="{FF2B5EF4-FFF2-40B4-BE49-F238E27FC236}">
                <a16:creationId xmlns:a16="http://schemas.microsoft.com/office/drawing/2014/main" id="{961572DC-5408-E08A-D390-582CFC47DE5D}"/>
              </a:ext>
            </a:extLst>
          </p:cNvPr>
          <p:cNvSpPr/>
          <p:nvPr/>
        </p:nvSpPr>
        <p:spPr>
          <a:xfrm>
            <a:off x="809171" y="1865870"/>
            <a:ext cx="4410075" cy="4558044"/>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600" dirty="0" err="1">
                <a:solidFill>
                  <a:srgbClr val="465359"/>
                </a:solidFill>
              </a:rPr>
              <a:t>Group</a:t>
            </a:r>
            <a:r>
              <a:rPr lang="pt-BR" sz="1600" dirty="0">
                <a:solidFill>
                  <a:srgbClr val="465359"/>
                </a:solidFill>
              </a:rPr>
              <a:t> 1</a:t>
            </a:r>
            <a:endParaRPr lang="en-US" sz="1600" dirty="0">
              <a:solidFill>
                <a:srgbClr val="465359"/>
              </a:solidFill>
            </a:endParaRPr>
          </a:p>
        </p:txBody>
      </p:sp>
      <p:sp>
        <p:nvSpPr>
          <p:cNvPr id="23" name="Retângulo 22">
            <a:extLst>
              <a:ext uri="{FF2B5EF4-FFF2-40B4-BE49-F238E27FC236}">
                <a16:creationId xmlns:a16="http://schemas.microsoft.com/office/drawing/2014/main" id="{A9621B31-42C0-3161-106E-54D5CEA859E3}"/>
              </a:ext>
            </a:extLst>
          </p:cNvPr>
          <p:cNvSpPr/>
          <p:nvPr/>
        </p:nvSpPr>
        <p:spPr>
          <a:xfrm>
            <a:off x="6148225" y="1367301"/>
            <a:ext cx="5121137" cy="505661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600" dirty="0" err="1">
                <a:solidFill>
                  <a:srgbClr val="465359"/>
                </a:solidFill>
              </a:rPr>
              <a:t>Group</a:t>
            </a:r>
            <a:r>
              <a:rPr lang="pt-BR" sz="1600" dirty="0">
                <a:solidFill>
                  <a:srgbClr val="465359"/>
                </a:solidFill>
              </a:rPr>
              <a:t> 2</a:t>
            </a:r>
            <a:endParaRPr lang="en-US" sz="1600" dirty="0">
              <a:solidFill>
                <a:srgbClr val="465359"/>
              </a:solidFill>
            </a:endParaRPr>
          </a:p>
        </p:txBody>
      </p:sp>
    </p:spTree>
    <p:extLst>
      <p:ext uri="{BB962C8B-B14F-4D97-AF65-F5344CB8AC3E}">
        <p14:creationId xmlns:p14="http://schemas.microsoft.com/office/powerpoint/2010/main" val="157319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8" grpId="0"/>
      <p:bldP spid="20" grpId="0"/>
      <p:bldP spid="21" grpId="0"/>
      <p:bldP spid="22" grpId="0"/>
      <p:bldP spid="3" grpId="0"/>
      <p:bldP spid="5" grpId="0"/>
      <p:bldP spid="6" grpId="0"/>
      <p:bldP spid="7" grpId="0"/>
      <p:bldP spid="8" grpId="0"/>
      <p:bldP spid="13"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19" name="Espaço Reservado para Número de Slide 18">
            <a:extLst>
              <a:ext uri="{FF2B5EF4-FFF2-40B4-BE49-F238E27FC236}">
                <a16:creationId xmlns:a16="http://schemas.microsoft.com/office/drawing/2014/main" id="{3E9980D1-17EE-1084-8CFE-3E1969369D7E}"/>
              </a:ext>
            </a:extLst>
          </p:cNvPr>
          <p:cNvSpPr>
            <a:spLocks noGrp="1"/>
          </p:cNvSpPr>
          <p:nvPr>
            <p:ph type="sldNum" sz="quarter" idx="12"/>
          </p:nvPr>
        </p:nvSpPr>
        <p:spPr/>
        <p:txBody>
          <a:bodyPr/>
          <a:lstStyle/>
          <a:p>
            <a:pPr rtl="0"/>
            <a:fld id="{3A98EE3D-8CD1-4C3F-BD1C-C98C9596463C}" type="slidenum">
              <a:rPr lang="en-US" smtClean="0"/>
              <a:t>52</a:t>
            </a:fld>
            <a:endParaRPr lang="en-US" dirty="0"/>
          </a:p>
        </p:txBody>
      </p:sp>
      <p:graphicFrame>
        <p:nvGraphicFramePr>
          <p:cNvPr id="6" name="Diagrama 5">
            <a:extLst>
              <a:ext uri="{FF2B5EF4-FFF2-40B4-BE49-F238E27FC236}">
                <a16:creationId xmlns:a16="http://schemas.microsoft.com/office/drawing/2014/main" id="{80966CF3-D9D7-5829-41DE-51F456AAB55D}"/>
              </a:ext>
            </a:extLst>
          </p:cNvPr>
          <p:cNvGraphicFramePr/>
          <p:nvPr/>
        </p:nvGraphicFramePr>
        <p:xfrm>
          <a:off x="2389856" y="1889040"/>
          <a:ext cx="5318711" cy="3852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tângulo 6">
            <a:extLst>
              <a:ext uri="{FF2B5EF4-FFF2-40B4-BE49-F238E27FC236}">
                <a16:creationId xmlns:a16="http://schemas.microsoft.com/office/drawing/2014/main" id="{B2AF3855-F5E6-F258-CF8F-2BF80AAE8019}"/>
              </a:ext>
            </a:extLst>
          </p:cNvPr>
          <p:cNvSpPr/>
          <p:nvPr/>
        </p:nvSpPr>
        <p:spPr>
          <a:xfrm>
            <a:off x="7619791" y="2197514"/>
            <a:ext cx="2938509" cy="51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65359"/>
                </a:solidFill>
              </a:rPr>
              <a:t>229 Detectors Generated</a:t>
            </a:r>
          </a:p>
        </p:txBody>
      </p:sp>
      <p:sp>
        <p:nvSpPr>
          <p:cNvPr id="8" name="Retângulo 7">
            <a:extLst>
              <a:ext uri="{FF2B5EF4-FFF2-40B4-BE49-F238E27FC236}">
                <a16:creationId xmlns:a16="http://schemas.microsoft.com/office/drawing/2014/main" id="{3578DBE6-072B-1AA8-0D82-0E2B9D8F6C06}"/>
              </a:ext>
            </a:extLst>
          </p:cNvPr>
          <p:cNvSpPr/>
          <p:nvPr/>
        </p:nvSpPr>
        <p:spPr>
          <a:xfrm>
            <a:off x="6933250" y="3159027"/>
            <a:ext cx="3216675" cy="51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65359"/>
                </a:solidFill>
              </a:rPr>
              <a:t>68 Detectors Matched Nonself</a:t>
            </a:r>
          </a:p>
        </p:txBody>
      </p:sp>
      <p:sp>
        <p:nvSpPr>
          <p:cNvPr id="9" name="Retângulo 8">
            <a:extLst>
              <a:ext uri="{FF2B5EF4-FFF2-40B4-BE49-F238E27FC236}">
                <a16:creationId xmlns:a16="http://schemas.microsoft.com/office/drawing/2014/main" id="{BD315ECE-B7D7-2A0E-2327-388CE4DC4D5A}"/>
              </a:ext>
            </a:extLst>
          </p:cNvPr>
          <p:cNvSpPr/>
          <p:nvPr/>
        </p:nvSpPr>
        <p:spPr>
          <a:xfrm>
            <a:off x="6270387" y="4191162"/>
            <a:ext cx="3284736" cy="51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65359"/>
                </a:solidFill>
              </a:rPr>
              <a:t>49 Detectors After agglutination</a:t>
            </a:r>
          </a:p>
        </p:txBody>
      </p:sp>
      <p:sp>
        <p:nvSpPr>
          <p:cNvPr id="10" name="Retângulo 9">
            <a:extLst>
              <a:ext uri="{FF2B5EF4-FFF2-40B4-BE49-F238E27FC236}">
                <a16:creationId xmlns:a16="http://schemas.microsoft.com/office/drawing/2014/main" id="{9190304C-9A13-B426-7BF5-9753D458BCE1}"/>
              </a:ext>
            </a:extLst>
          </p:cNvPr>
          <p:cNvSpPr/>
          <p:nvPr/>
        </p:nvSpPr>
        <p:spPr>
          <a:xfrm>
            <a:off x="5822061" y="5084379"/>
            <a:ext cx="2938509" cy="514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465359"/>
                </a:solidFill>
              </a:rPr>
              <a:t>11 Groups of Detectors</a:t>
            </a:r>
          </a:p>
        </p:txBody>
      </p:sp>
    </p:spTree>
    <p:extLst>
      <p:ext uri="{BB962C8B-B14F-4D97-AF65-F5344CB8AC3E}">
        <p14:creationId xmlns:p14="http://schemas.microsoft.com/office/powerpoint/2010/main" val="19705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9532D751-0E9F-DA9D-CEE6-FDDB428EC2E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 (Group 1)</a:t>
            </a:r>
          </a:p>
        </p:txBody>
      </p:sp>
      <p:graphicFrame>
        <p:nvGraphicFramePr>
          <p:cNvPr id="13" name="Tabela 4">
            <a:extLst>
              <a:ext uri="{FF2B5EF4-FFF2-40B4-BE49-F238E27FC236}">
                <a16:creationId xmlns:a16="http://schemas.microsoft.com/office/drawing/2014/main" id="{623204C8-7312-EA50-C2CF-E8024EE9C0D8}"/>
              </a:ext>
            </a:extLst>
          </p:cNvPr>
          <p:cNvGraphicFramePr>
            <a:graphicFrameLocks noGrp="1"/>
          </p:cNvGraphicFramePr>
          <p:nvPr>
            <p:extLst>
              <p:ext uri="{D42A27DB-BD31-4B8C-83A1-F6EECF244321}">
                <p14:modId xmlns:p14="http://schemas.microsoft.com/office/powerpoint/2010/main" val="543447799"/>
              </p:ext>
            </p:extLst>
          </p:nvPr>
        </p:nvGraphicFramePr>
        <p:xfrm>
          <a:off x="1035736" y="1524000"/>
          <a:ext cx="7358278" cy="4820920"/>
        </p:xfrm>
        <a:graphic>
          <a:graphicData uri="http://schemas.openxmlformats.org/drawingml/2006/table">
            <a:tbl>
              <a:tblPr firstRow="1" bandRow="1">
                <a:tableStyleId>{5C22544A-7EE6-4342-B048-85BDC9FD1C3A}</a:tableStyleId>
              </a:tblPr>
              <a:tblGrid>
                <a:gridCol w="750468">
                  <a:extLst>
                    <a:ext uri="{9D8B030D-6E8A-4147-A177-3AD203B41FA5}">
                      <a16:colId xmlns:a16="http://schemas.microsoft.com/office/drawing/2014/main" val="1260687654"/>
                    </a:ext>
                  </a:extLst>
                </a:gridCol>
                <a:gridCol w="2618105">
                  <a:extLst>
                    <a:ext uri="{9D8B030D-6E8A-4147-A177-3AD203B41FA5}">
                      <a16:colId xmlns:a16="http://schemas.microsoft.com/office/drawing/2014/main" val="482045232"/>
                    </a:ext>
                  </a:extLst>
                </a:gridCol>
                <a:gridCol w="2961005">
                  <a:extLst>
                    <a:ext uri="{9D8B030D-6E8A-4147-A177-3AD203B41FA5}">
                      <a16:colId xmlns:a16="http://schemas.microsoft.com/office/drawing/2014/main" val="1258711734"/>
                    </a:ext>
                  </a:extLst>
                </a:gridCol>
                <a:gridCol w="1028700">
                  <a:extLst>
                    <a:ext uri="{9D8B030D-6E8A-4147-A177-3AD203B41FA5}">
                      <a16:colId xmlns:a16="http://schemas.microsoft.com/office/drawing/2014/main" val="786137824"/>
                    </a:ext>
                  </a:extLst>
                </a:gridCol>
              </a:tblGrid>
              <a:tr h="370840">
                <a:tc>
                  <a:txBody>
                    <a:bodyPr/>
                    <a:lstStyle/>
                    <a:p>
                      <a:pPr algn="ctr"/>
                      <a:r>
                        <a:rPr lang="en-US" sz="1100" noProof="0" dirty="0"/>
                        <a:t>Group</a:t>
                      </a:r>
                    </a:p>
                  </a:txBody>
                  <a:tcPr anchor="ctr"/>
                </a:tc>
                <a:tc>
                  <a:txBody>
                    <a:bodyPr/>
                    <a:lstStyle/>
                    <a:p>
                      <a:pPr algn="ctr"/>
                      <a:r>
                        <a:rPr lang="en-US" sz="1100" noProof="0" dirty="0"/>
                        <a:t>Detectors</a:t>
                      </a:r>
                    </a:p>
                  </a:txBody>
                  <a:tcPr anchor="ctr"/>
                </a:tc>
                <a:tc>
                  <a:txBody>
                    <a:bodyPr/>
                    <a:lstStyle/>
                    <a:p>
                      <a:pPr algn="ctr"/>
                      <a:r>
                        <a:rPr lang="en-US" sz="1100" noProof="0" dirty="0"/>
                        <a:t>Description</a:t>
                      </a:r>
                    </a:p>
                  </a:txBody>
                  <a:tcPr anchor="ctr"/>
                </a:tc>
                <a:tc>
                  <a:txBody>
                    <a:bodyPr/>
                    <a:lstStyle/>
                    <a:p>
                      <a:pPr algn="ctr"/>
                      <a:r>
                        <a:rPr lang="pt-BR" sz="1100" noProof="0" dirty="0"/>
                        <a:t>% </a:t>
                      </a:r>
                      <a:r>
                        <a:rPr lang="en-US" sz="1100" noProof="0" dirty="0"/>
                        <a:t>Matched</a:t>
                      </a:r>
                    </a:p>
                  </a:txBody>
                  <a:tcPr anchor="ctr"/>
                </a:tc>
                <a:extLst>
                  <a:ext uri="{0D108BD9-81ED-4DB2-BD59-A6C34878D82A}">
                    <a16:rowId xmlns:a16="http://schemas.microsoft.com/office/drawing/2014/main" val="1267801704"/>
                  </a:ext>
                </a:extLst>
              </a:tr>
              <a:tr h="370840">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A</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 ’00010’) (1,’00101000’)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collection</a:t>
                      </a:r>
                    </a:p>
                  </a:txBody>
                  <a:tcPr anchor="ctr"/>
                </a:tc>
                <a:tc>
                  <a:txBody>
                    <a:bodyPr/>
                    <a:lstStyle/>
                    <a:p>
                      <a:pPr algn="ctr"/>
                      <a:r>
                        <a:rPr lang="en-US" sz="1100" kern="1200" dirty="0">
                          <a:solidFill>
                            <a:schemeClr val="tx1"/>
                          </a:solidFill>
                          <a:latin typeface="+mn-lt"/>
                          <a:ea typeface="+mn-ea"/>
                          <a:cs typeface="+mn-cs"/>
                        </a:rPr>
                        <a:t>7,61%</a:t>
                      </a:r>
                    </a:p>
                  </a:txBody>
                  <a:tcPr anchor="ctr"/>
                </a:tc>
                <a:extLst>
                  <a:ext uri="{0D108BD9-81ED-4DB2-BD59-A6C34878D82A}">
                    <a16:rowId xmlns:a16="http://schemas.microsoft.com/office/drawing/2014/main" val="469596429"/>
                  </a:ext>
                </a:extLst>
              </a:tr>
              <a:tr h="370840">
                <a:tc vMerge="1">
                  <a:txBody>
                    <a:bodyPr/>
                    <a:lstStyle/>
                    <a:p>
                      <a:pPr algn="ctr"/>
                      <a:r>
                        <a:rPr lang="pt-BR" sz="1400" dirty="0"/>
                        <a:t>1</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 ’00010’) (1,’00100110’) (2,’01001’)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processing</a:t>
                      </a:r>
                    </a:p>
                  </a:txBody>
                  <a:tcPr anchor="ctr"/>
                </a:tc>
                <a:tc>
                  <a:txBody>
                    <a:bodyPr/>
                    <a:lstStyle/>
                    <a:p>
                      <a:pPr algn="ctr"/>
                      <a:r>
                        <a:rPr lang="en-US" sz="1100" kern="1200" dirty="0">
                          <a:solidFill>
                            <a:schemeClr val="tx1"/>
                          </a:solidFill>
                          <a:latin typeface="+mn-lt"/>
                          <a:ea typeface="+mn-ea"/>
                          <a:cs typeface="+mn-cs"/>
                        </a:rPr>
                        <a:t>7,70%</a:t>
                      </a:r>
                    </a:p>
                  </a:txBody>
                  <a:tcPr anchor="ctr"/>
                </a:tc>
                <a:extLst>
                  <a:ext uri="{0D108BD9-81ED-4DB2-BD59-A6C34878D82A}">
                    <a16:rowId xmlns:a16="http://schemas.microsoft.com/office/drawing/2014/main" val="2873410413"/>
                  </a:ext>
                </a:extLst>
              </a:tr>
              <a:tr h="370840">
                <a:tc vMerge="1">
                  <a:txBody>
                    <a:bodyPr/>
                    <a:lstStyle/>
                    <a:p>
                      <a:pPr algn="ctr"/>
                      <a:r>
                        <a:rPr lang="pt-BR" sz="1400" dirty="0"/>
                        <a:t>2</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(2,’01001’) (0,’110100101’)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transferring</a:t>
                      </a:r>
                    </a:p>
                  </a:txBody>
                  <a:tcPr anchor="ctr"/>
                </a:tc>
                <a:tc>
                  <a:txBody>
                    <a:bodyPr/>
                    <a:lstStyle/>
                    <a:p>
                      <a:pPr algn="ctr"/>
                      <a:r>
                        <a:rPr lang="en-US" sz="1100" kern="1200" dirty="0">
                          <a:solidFill>
                            <a:schemeClr val="tx1"/>
                          </a:solidFill>
                          <a:latin typeface="+mn-lt"/>
                          <a:ea typeface="+mn-ea"/>
                          <a:cs typeface="+mn-cs"/>
                        </a:rPr>
                        <a:t>7,26%</a:t>
                      </a:r>
                    </a:p>
                  </a:txBody>
                  <a:tcPr anchor="ctr"/>
                </a:tc>
                <a:extLst>
                  <a:ext uri="{0D108BD9-81ED-4DB2-BD59-A6C34878D82A}">
                    <a16:rowId xmlns:a16="http://schemas.microsoft.com/office/drawing/2014/main" val="3406967444"/>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B</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(5,’100000’) (6,’00000’)</a:t>
                      </a:r>
                    </a:p>
                  </a:txBody>
                  <a:tcPr anchor="ct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collection</a:t>
                      </a:r>
                    </a:p>
                  </a:txBody>
                  <a:tcPr anchor="ctr"/>
                </a:tc>
                <a:tc>
                  <a:txBody>
                    <a:bodyPr/>
                    <a:lstStyle/>
                    <a:p>
                      <a:pPr algn="ctr"/>
                      <a:r>
                        <a:rPr lang="en-US" sz="1100" kern="1200" dirty="0">
                          <a:solidFill>
                            <a:schemeClr val="tx1"/>
                          </a:solidFill>
                          <a:latin typeface="+mn-lt"/>
                          <a:ea typeface="+mn-ea"/>
                          <a:cs typeface="+mn-cs"/>
                        </a:rPr>
                        <a:t>4,41%</a:t>
                      </a:r>
                    </a:p>
                  </a:txBody>
                  <a:tcPr anchor="ctr"/>
                </a:tc>
                <a:extLst>
                  <a:ext uri="{0D108BD9-81ED-4DB2-BD59-A6C34878D82A}">
                    <a16:rowId xmlns:a16="http://schemas.microsoft.com/office/drawing/2014/main" val="1887793277"/>
                  </a:ext>
                </a:extLst>
              </a:tr>
              <a:tr h="37084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kern="1200" dirty="0">
                          <a:solidFill>
                            <a:schemeClr val="tx1"/>
                          </a:solidFill>
                          <a:latin typeface="+mn-lt"/>
                          <a:ea typeface="+mn-ea"/>
                          <a:cs typeface="+mn-cs"/>
                        </a:rPr>
                        <a:t>4</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(5,’100000’) (6,’00001’)</a:t>
                      </a:r>
                    </a:p>
                  </a:txBody>
                  <a:tcPr anchor="ctr"/>
                </a:tc>
                <a:tc vMerge="1">
                  <a:txBody>
                    <a:bodyPr/>
                    <a:lstStyle/>
                    <a:p>
                      <a:endParaRPr lang="en-US" dirty="0">
                        <a:effectLst/>
                      </a:endParaRPr>
                    </a:p>
                  </a:txBody>
                  <a:tcPr anchor="ctr"/>
                </a:tc>
                <a:tc>
                  <a:txBody>
                    <a:bodyPr/>
                    <a:lstStyle/>
                    <a:p>
                      <a:pPr algn="ctr"/>
                      <a:r>
                        <a:rPr lang="en-US" sz="1100" kern="1200" dirty="0">
                          <a:solidFill>
                            <a:schemeClr val="tx1"/>
                          </a:solidFill>
                          <a:latin typeface="+mn-lt"/>
                          <a:ea typeface="+mn-ea"/>
                          <a:cs typeface="+mn-cs"/>
                        </a:rPr>
                        <a:t>1,78%</a:t>
                      </a:r>
                    </a:p>
                  </a:txBody>
                  <a:tcPr anchor="ctr"/>
                </a:tc>
                <a:extLst>
                  <a:ext uri="{0D108BD9-81ED-4DB2-BD59-A6C34878D82A}">
                    <a16:rowId xmlns:a16="http://schemas.microsoft.com/office/drawing/2014/main" val="2007366083"/>
                  </a:ext>
                </a:extLst>
              </a:tr>
              <a:tr h="370840">
                <a:tc rowSpan="3">
                  <a:txBody>
                    <a:bodyPr/>
                    <a:lstStyle/>
                    <a:p>
                      <a:pPr algn="ctr"/>
                      <a:r>
                        <a:rPr lang="pt-BR" sz="1100" dirty="0"/>
                        <a:t>C</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(0,’00011’) (1,’00111000’)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collection</a:t>
                      </a:r>
                    </a:p>
                  </a:txBody>
                  <a:tcPr anchor="ctr"/>
                </a:tc>
                <a:tc>
                  <a:txBody>
                    <a:bodyPr/>
                    <a:lstStyle/>
                    <a:p>
                      <a:pPr algn="ctr"/>
                      <a:r>
                        <a:rPr lang="en-US" sz="1100" kern="1200" dirty="0">
                          <a:solidFill>
                            <a:schemeClr val="tx1"/>
                          </a:solidFill>
                          <a:latin typeface="+mn-lt"/>
                          <a:ea typeface="+mn-ea"/>
                          <a:cs typeface="+mn-cs"/>
                        </a:rPr>
                        <a:t>3,05%</a:t>
                      </a:r>
                    </a:p>
                  </a:txBody>
                  <a:tcPr anchor="ctr"/>
                </a:tc>
                <a:extLst>
                  <a:ext uri="{0D108BD9-81ED-4DB2-BD59-A6C34878D82A}">
                    <a16:rowId xmlns:a16="http://schemas.microsoft.com/office/drawing/2014/main" val="2672639218"/>
                  </a:ext>
                </a:extLst>
              </a:tr>
              <a:tr h="370840">
                <a:tc vMerge="1">
                  <a:txBody>
                    <a:bodyPr/>
                    <a:lstStyle/>
                    <a:p>
                      <a:pPr algn="ctr"/>
                      <a:r>
                        <a:rPr lang="pt-BR" sz="1400" dirty="0"/>
                        <a:t>6</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(0,’00011’) (1,00110110’) (2,’01101’)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processing</a:t>
                      </a:r>
                    </a:p>
                  </a:txBody>
                  <a:tcPr anchor="ctr"/>
                </a:tc>
                <a:tc>
                  <a:txBody>
                    <a:bodyPr/>
                    <a:lstStyle/>
                    <a:p>
                      <a:pPr algn="ctr"/>
                      <a:r>
                        <a:rPr lang="en-US" sz="1100" kern="1200" dirty="0">
                          <a:solidFill>
                            <a:schemeClr val="tx1"/>
                          </a:solidFill>
                          <a:latin typeface="+mn-lt"/>
                          <a:ea typeface="+mn-ea"/>
                          <a:cs typeface="+mn-cs"/>
                        </a:rPr>
                        <a:t>2,67%</a:t>
                      </a:r>
                    </a:p>
                  </a:txBody>
                  <a:tcPr anchor="ctr"/>
                </a:tc>
                <a:extLst>
                  <a:ext uri="{0D108BD9-81ED-4DB2-BD59-A6C34878D82A}">
                    <a16:rowId xmlns:a16="http://schemas.microsoft.com/office/drawing/2014/main" val="3689465178"/>
                  </a:ext>
                </a:extLst>
              </a:tr>
              <a:tr h="370840">
                <a:tc vMerge="1">
                  <a:txBody>
                    <a:bodyPr/>
                    <a:lstStyle/>
                    <a:p>
                      <a:pPr algn="ctr"/>
                      <a:r>
                        <a:rPr lang="pt-BR" sz="1400" dirty="0"/>
                        <a:t>7</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(2,’01101’) (0,’110110101’)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Sensor absent during transfer</a:t>
                      </a:r>
                    </a:p>
                  </a:txBody>
                  <a:tcPr anchor="ctr"/>
                </a:tc>
                <a:tc>
                  <a:txBody>
                    <a:bodyPr/>
                    <a:lstStyle/>
                    <a:p>
                      <a:pPr algn="ctr"/>
                      <a:r>
                        <a:rPr lang="en-US" sz="1100" kern="1200" dirty="0">
                          <a:solidFill>
                            <a:schemeClr val="tx1"/>
                          </a:solidFill>
                          <a:latin typeface="+mn-lt"/>
                          <a:ea typeface="+mn-ea"/>
                          <a:cs typeface="+mn-cs"/>
                        </a:rPr>
                        <a:t>1,33%</a:t>
                      </a:r>
                    </a:p>
                  </a:txBody>
                  <a:tcPr anchor="ctr"/>
                </a:tc>
                <a:extLst>
                  <a:ext uri="{0D108BD9-81ED-4DB2-BD59-A6C34878D82A}">
                    <a16:rowId xmlns:a16="http://schemas.microsoft.com/office/drawing/2014/main" val="3036115844"/>
                  </a:ext>
                </a:extLst>
              </a:tr>
              <a:tr h="370840">
                <a:tc rowSpan="2">
                  <a:txBody>
                    <a:bodyPr/>
                    <a:lstStyle/>
                    <a:p>
                      <a:pPr algn="ctr"/>
                      <a:r>
                        <a:rPr lang="pt-BR" sz="1100" dirty="0"/>
                        <a:t>D</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(2,’00001’) (0,’110000’)</a:t>
                      </a:r>
                    </a:p>
                  </a:txBody>
                  <a:tcPr anchor="ct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Sensor absent during Central Node processing</a:t>
                      </a:r>
                    </a:p>
                  </a:txBody>
                  <a:tcPr anchor="ctr"/>
                </a:tc>
                <a:tc>
                  <a:txBody>
                    <a:bodyPr/>
                    <a:lstStyle/>
                    <a:p>
                      <a:pPr algn="ctr"/>
                      <a:r>
                        <a:rPr lang="en-US" sz="1100" kern="1200" dirty="0">
                          <a:solidFill>
                            <a:schemeClr val="tx1"/>
                          </a:solidFill>
                          <a:latin typeface="+mn-lt"/>
                          <a:ea typeface="+mn-ea"/>
                          <a:cs typeface="+mn-cs"/>
                        </a:rPr>
                        <a:t>2,90%</a:t>
                      </a:r>
                    </a:p>
                  </a:txBody>
                  <a:tcPr anchor="ctr"/>
                </a:tc>
                <a:extLst>
                  <a:ext uri="{0D108BD9-81ED-4DB2-BD59-A6C34878D82A}">
                    <a16:rowId xmlns:a16="http://schemas.microsoft.com/office/drawing/2014/main" val="3832094180"/>
                  </a:ext>
                </a:extLst>
              </a:tr>
              <a:tr h="370840">
                <a:tc vMerge="1">
                  <a:txBody>
                    <a:bodyPr/>
                    <a:lstStyle/>
                    <a:p>
                      <a:pPr algn="ctr"/>
                      <a:endParaRPr lang="pt-BR" sz="14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(2,’00001’) (0,’000000’)</a:t>
                      </a:r>
                    </a:p>
                  </a:txBody>
                  <a:tcPr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kern="1200" noProof="0" dirty="0">
                        <a:solidFill>
                          <a:schemeClr val="tx1"/>
                        </a:solidFill>
                        <a:latin typeface="+mn-lt"/>
                        <a:ea typeface="+mn-ea"/>
                        <a:cs typeface="+mn-cs"/>
                      </a:endParaRPr>
                    </a:p>
                  </a:txBody>
                  <a:tcPr anchor="ctr"/>
                </a:tc>
                <a:tc>
                  <a:txBody>
                    <a:bodyPr/>
                    <a:lstStyle/>
                    <a:p>
                      <a:pPr algn="ctr"/>
                      <a:r>
                        <a:rPr lang="en-US" sz="1100" kern="1200" dirty="0">
                          <a:solidFill>
                            <a:schemeClr val="tx1"/>
                          </a:solidFill>
                          <a:latin typeface="+mn-lt"/>
                          <a:ea typeface="+mn-ea"/>
                          <a:cs typeface="+mn-cs"/>
                        </a:rPr>
                        <a:t>2,79%</a:t>
                      </a:r>
                    </a:p>
                  </a:txBody>
                  <a:tcPr anchor="ctr"/>
                </a:tc>
                <a:extLst>
                  <a:ext uri="{0D108BD9-81ED-4DB2-BD59-A6C34878D82A}">
                    <a16:rowId xmlns:a16="http://schemas.microsoft.com/office/drawing/2014/main" val="180775233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E</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(0,’000010’)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Sensor absent at some point</a:t>
                      </a:r>
                    </a:p>
                  </a:txBody>
                  <a:tcPr anchor="ctr"/>
                </a:tc>
                <a:tc>
                  <a:txBody>
                    <a:bodyPr/>
                    <a:lstStyle/>
                    <a:p>
                      <a:pPr algn="ctr"/>
                      <a:r>
                        <a:rPr lang="en-US" sz="1100" kern="1200" dirty="0">
                          <a:solidFill>
                            <a:schemeClr val="tx1"/>
                          </a:solidFill>
                          <a:latin typeface="+mn-lt"/>
                          <a:ea typeface="+mn-ea"/>
                          <a:cs typeface="+mn-cs"/>
                        </a:rPr>
                        <a:t>63,59%</a:t>
                      </a:r>
                    </a:p>
                  </a:txBody>
                  <a:tcPr anchor="ctr"/>
                </a:tc>
                <a:extLst>
                  <a:ext uri="{0D108BD9-81ED-4DB2-BD59-A6C34878D82A}">
                    <a16:rowId xmlns:a16="http://schemas.microsoft.com/office/drawing/2014/main" val="366728781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F</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(0,’01001’)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Sensor absent during Central Node processing</a:t>
                      </a:r>
                    </a:p>
                  </a:txBody>
                  <a:tcPr anchor="ctr"/>
                </a:tc>
                <a:tc>
                  <a:txBody>
                    <a:bodyPr/>
                    <a:lstStyle/>
                    <a:p>
                      <a:pPr algn="ctr"/>
                      <a:r>
                        <a:rPr lang="en-US" sz="1100" kern="1200" dirty="0">
                          <a:solidFill>
                            <a:schemeClr val="tx1"/>
                          </a:solidFill>
                          <a:latin typeface="+mn-lt"/>
                          <a:ea typeface="+mn-ea"/>
                          <a:cs typeface="+mn-cs"/>
                        </a:rPr>
                        <a:t>0,68%</a:t>
                      </a:r>
                    </a:p>
                  </a:txBody>
                  <a:tcPr anchor="ctr"/>
                </a:tc>
                <a:extLst>
                  <a:ext uri="{0D108BD9-81ED-4DB2-BD59-A6C34878D82A}">
                    <a16:rowId xmlns:a16="http://schemas.microsoft.com/office/drawing/2014/main" val="3743973447"/>
                  </a:ext>
                </a:extLst>
              </a:tr>
            </a:tbl>
          </a:graphicData>
        </a:graphic>
      </p:graphicFrame>
      <p:sp>
        <p:nvSpPr>
          <p:cNvPr id="17" name="Espaço Reservado para Número de Slide 18">
            <a:extLst>
              <a:ext uri="{FF2B5EF4-FFF2-40B4-BE49-F238E27FC236}">
                <a16:creationId xmlns:a16="http://schemas.microsoft.com/office/drawing/2014/main" id="{BFA1B57D-D9FC-4FB1-5CC1-8EEFB2031939}"/>
              </a:ext>
            </a:extLst>
          </p:cNvPr>
          <p:cNvSpPr>
            <a:spLocks noGrp="1"/>
          </p:cNvSpPr>
          <p:nvPr>
            <p:ph type="sldNum" sz="quarter" idx="12"/>
          </p:nvPr>
        </p:nvSpPr>
        <p:spPr>
          <a:xfrm>
            <a:off x="10558300" y="6423914"/>
            <a:ext cx="1052510" cy="365125"/>
          </a:xfrm>
        </p:spPr>
        <p:txBody>
          <a:bodyPr/>
          <a:lstStyle/>
          <a:p>
            <a:pPr rtl="0"/>
            <a:fld id="{3A98EE3D-8CD1-4C3F-BD1C-C98C9596463C}" type="slidenum">
              <a:rPr lang="en-US" smtClean="0"/>
              <a:t>53</a:t>
            </a:fld>
            <a:endParaRPr lang="en-US" dirty="0"/>
          </a:p>
        </p:txBody>
      </p:sp>
      <p:sp>
        <p:nvSpPr>
          <p:cNvPr id="19" name="Retângulo 18">
            <a:extLst>
              <a:ext uri="{FF2B5EF4-FFF2-40B4-BE49-F238E27FC236}">
                <a16:creationId xmlns:a16="http://schemas.microsoft.com/office/drawing/2014/main" id="{F64BD928-46DD-8C2A-FECB-BA80E8163D63}"/>
              </a:ext>
            </a:extLst>
          </p:cNvPr>
          <p:cNvSpPr/>
          <p:nvPr/>
        </p:nvSpPr>
        <p:spPr>
          <a:xfrm>
            <a:off x="1843474" y="1962149"/>
            <a:ext cx="204401" cy="10350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a:extLst>
              <a:ext uri="{FF2B5EF4-FFF2-40B4-BE49-F238E27FC236}">
                <a16:creationId xmlns:a16="http://schemas.microsoft.com/office/drawing/2014/main" id="{3503F1BF-6819-FE33-CACF-D03A21B897C7}"/>
              </a:ext>
            </a:extLst>
          </p:cNvPr>
          <p:cNvSpPr/>
          <p:nvPr/>
        </p:nvSpPr>
        <p:spPr>
          <a:xfrm>
            <a:off x="2586424" y="1962149"/>
            <a:ext cx="204401" cy="10350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61FB1FE6-BFDD-733D-3CF7-D4776BFFA9EA}"/>
              </a:ext>
            </a:extLst>
          </p:cNvPr>
          <p:cNvSpPr/>
          <p:nvPr/>
        </p:nvSpPr>
        <p:spPr>
          <a:xfrm>
            <a:off x="1843474" y="3784599"/>
            <a:ext cx="204401" cy="10350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tângulo 24">
            <a:extLst>
              <a:ext uri="{FF2B5EF4-FFF2-40B4-BE49-F238E27FC236}">
                <a16:creationId xmlns:a16="http://schemas.microsoft.com/office/drawing/2014/main" id="{215CBBD5-1D7C-49F8-CE53-0A202704ED57}"/>
              </a:ext>
            </a:extLst>
          </p:cNvPr>
          <p:cNvSpPr/>
          <p:nvPr/>
        </p:nvSpPr>
        <p:spPr>
          <a:xfrm>
            <a:off x="2555962" y="3784599"/>
            <a:ext cx="204401" cy="10350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ângulo 25">
            <a:extLst>
              <a:ext uri="{FF2B5EF4-FFF2-40B4-BE49-F238E27FC236}">
                <a16:creationId xmlns:a16="http://schemas.microsoft.com/office/drawing/2014/main" id="{378C84A6-E178-2740-1385-FB4426695B2C}"/>
              </a:ext>
            </a:extLst>
          </p:cNvPr>
          <p:cNvSpPr/>
          <p:nvPr/>
        </p:nvSpPr>
        <p:spPr>
          <a:xfrm>
            <a:off x="1843474" y="4959349"/>
            <a:ext cx="204401" cy="13017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ângulo 26">
            <a:extLst>
              <a:ext uri="{FF2B5EF4-FFF2-40B4-BE49-F238E27FC236}">
                <a16:creationId xmlns:a16="http://schemas.microsoft.com/office/drawing/2014/main" id="{A7F18727-B806-8C3D-F35E-1629AFADD4D9}"/>
              </a:ext>
            </a:extLst>
          </p:cNvPr>
          <p:cNvSpPr/>
          <p:nvPr/>
        </p:nvSpPr>
        <p:spPr>
          <a:xfrm>
            <a:off x="2586423" y="4931409"/>
            <a:ext cx="204401" cy="58674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ixaDeTexto 27">
            <a:extLst>
              <a:ext uri="{FF2B5EF4-FFF2-40B4-BE49-F238E27FC236}">
                <a16:creationId xmlns:a16="http://schemas.microsoft.com/office/drawing/2014/main" id="{5F7BBC67-903F-6BB9-519F-BCE74A9B8FD3}"/>
              </a:ext>
            </a:extLst>
          </p:cNvPr>
          <p:cNvSpPr txBox="1"/>
          <p:nvPr/>
        </p:nvSpPr>
        <p:spPr>
          <a:xfrm>
            <a:off x="8732520" y="1777483"/>
            <a:ext cx="239988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Leftmost bits</a:t>
            </a:r>
            <a:endParaRPr lang="en-US" sz="1800" dirty="0"/>
          </a:p>
        </p:txBody>
      </p:sp>
      <p:sp>
        <p:nvSpPr>
          <p:cNvPr id="29" name="Retângulo 28">
            <a:extLst>
              <a:ext uri="{FF2B5EF4-FFF2-40B4-BE49-F238E27FC236}">
                <a16:creationId xmlns:a16="http://schemas.microsoft.com/office/drawing/2014/main" id="{D1F6FF44-1D5A-B24E-2F90-9FE8EEF70100}"/>
              </a:ext>
            </a:extLst>
          </p:cNvPr>
          <p:cNvSpPr/>
          <p:nvPr/>
        </p:nvSpPr>
        <p:spPr>
          <a:xfrm>
            <a:off x="4705350" y="1962149"/>
            <a:ext cx="1000125" cy="103505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29">
            <a:extLst>
              <a:ext uri="{FF2B5EF4-FFF2-40B4-BE49-F238E27FC236}">
                <a16:creationId xmlns:a16="http://schemas.microsoft.com/office/drawing/2014/main" id="{BEF374BD-12D7-DCAB-6994-CAF8653D730D}"/>
              </a:ext>
            </a:extLst>
          </p:cNvPr>
          <p:cNvSpPr/>
          <p:nvPr/>
        </p:nvSpPr>
        <p:spPr>
          <a:xfrm>
            <a:off x="4714876" y="3267073"/>
            <a:ext cx="990599" cy="11811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30">
            <a:extLst>
              <a:ext uri="{FF2B5EF4-FFF2-40B4-BE49-F238E27FC236}">
                <a16:creationId xmlns:a16="http://schemas.microsoft.com/office/drawing/2014/main" id="{0CFC0524-251D-5A13-0332-B7296E490206}"/>
              </a:ext>
            </a:extLst>
          </p:cNvPr>
          <p:cNvSpPr txBox="1"/>
          <p:nvPr/>
        </p:nvSpPr>
        <p:spPr>
          <a:xfrm>
            <a:off x="9108597" y="2468881"/>
            <a:ext cx="239988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Lack of Battery</a:t>
            </a:r>
            <a:endParaRPr lang="en-US" sz="1800" dirty="0"/>
          </a:p>
        </p:txBody>
      </p:sp>
      <p:sp>
        <p:nvSpPr>
          <p:cNvPr id="32" name="Retângulo 31">
            <a:extLst>
              <a:ext uri="{FF2B5EF4-FFF2-40B4-BE49-F238E27FC236}">
                <a16:creationId xmlns:a16="http://schemas.microsoft.com/office/drawing/2014/main" id="{6F5EA5ED-B2A3-0792-9DC7-D0C4D14A2D34}"/>
              </a:ext>
            </a:extLst>
          </p:cNvPr>
          <p:cNvSpPr/>
          <p:nvPr/>
        </p:nvSpPr>
        <p:spPr>
          <a:xfrm>
            <a:off x="4895851" y="4552948"/>
            <a:ext cx="990599" cy="2667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tângulo 32">
            <a:extLst>
              <a:ext uri="{FF2B5EF4-FFF2-40B4-BE49-F238E27FC236}">
                <a16:creationId xmlns:a16="http://schemas.microsoft.com/office/drawing/2014/main" id="{30EF0CDB-031B-CE92-65BE-2AA5AC94979C}"/>
              </a:ext>
            </a:extLst>
          </p:cNvPr>
          <p:cNvSpPr/>
          <p:nvPr/>
        </p:nvSpPr>
        <p:spPr>
          <a:xfrm>
            <a:off x="4486276" y="5091428"/>
            <a:ext cx="914399" cy="2667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ângulo 33">
            <a:extLst>
              <a:ext uri="{FF2B5EF4-FFF2-40B4-BE49-F238E27FC236}">
                <a16:creationId xmlns:a16="http://schemas.microsoft.com/office/drawing/2014/main" id="{D70F12F8-25FC-DF6E-419F-3144E7B82FA3}"/>
              </a:ext>
            </a:extLst>
          </p:cNvPr>
          <p:cNvSpPr/>
          <p:nvPr/>
        </p:nvSpPr>
        <p:spPr>
          <a:xfrm>
            <a:off x="4972051" y="5634988"/>
            <a:ext cx="946149" cy="2667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a:extLst>
              <a:ext uri="{FF2B5EF4-FFF2-40B4-BE49-F238E27FC236}">
                <a16:creationId xmlns:a16="http://schemas.microsoft.com/office/drawing/2014/main" id="{DD8F8CE0-8F81-4DC9-024E-3F5346C629B3}"/>
              </a:ext>
            </a:extLst>
          </p:cNvPr>
          <p:cNvSpPr/>
          <p:nvPr/>
        </p:nvSpPr>
        <p:spPr>
          <a:xfrm>
            <a:off x="4486276" y="6022493"/>
            <a:ext cx="914399" cy="2667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ixaDeTexto 35">
            <a:extLst>
              <a:ext uri="{FF2B5EF4-FFF2-40B4-BE49-F238E27FC236}">
                <a16:creationId xmlns:a16="http://schemas.microsoft.com/office/drawing/2014/main" id="{233CF2B3-FCEA-8923-7777-E543E7003529}"/>
              </a:ext>
            </a:extLst>
          </p:cNvPr>
          <p:cNvSpPr txBox="1"/>
          <p:nvPr/>
        </p:nvSpPr>
        <p:spPr>
          <a:xfrm>
            <a:off x="9108597" y="2801740"/>
            <a:ext cx="239988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Sensor Absent</a:t>
            </a:r>
            <a:endParaRPr lang="en-US" sz="1800" dirty="0"/>
          </a:p>
        </p:txBody>
      </p:sp>
      <p:sp>
        <p:nvSpPr>
          <p:cNvPr id="37" name="Retângulo 36">
            <a:extLst>
              <a:ext uri="{FF2B5EF4-FFF2-40B4-BE49-F238E27FC236}">
                <a16:creationId xmlns:a16="http://schemas.microsoft.com/office/drawing/2014/main" id="{FFE7B5CC-8F7F-5E7F-6588-184C9D3B95FE}"/>
              </a:ext>
            </a:extLst>
          </p:cNvPr>
          <p:cNvSpPr/>
          <p:nvPr/>
        </p:nvSpPr>
        <p:spPr>
          <a:xfrm>
            <a:off x="7355035" y="5634988"/>
            <a:ext cx="946149" cy="266702"/>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have Direita 37">
            <a:extLst>
              <a:ext uri="{FF2B5EF4-FFF2-40B4-BE49-F238E27FC236}">
                <a16:creationId xmlns:a16="http://schemas.microsoft.com/office/drawing/2014/main" id="{FB2E8D67-6BE4-88D8-CCAB-D311EC62AE0C}"/>
              </a:ext>
            </a:extLst>
          </p:cNvPr>
          <p:cNvSpPr/>
          <p:nvPr/>
        </p:nvSpPr>
        <p:spPr>
          <a:xfrm>
            <a:off x="8507840" y="4490006"/>
            <a:ext cx="224680" cy="18549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CaixaDeTexto 38">
            <a:extLst>
              <a:ext uri="{FF2B5EF4-FFF2-40B4-BE49-F238E27FC236}">
                <a16:creationId xmlns:a16="http://schemas.microsoft.com/office/drawing/2014/main" id="{21008D82-B0A0-296F-0D70-9D7FF6ECC803}"/>
              </a:ext>
            </a:extLst>
          </p:cNvPr>
          <p:cNvSpPr txBox="1"/>
          <p:nvPr/>
        </p:nvSpPr>
        <p:spPr>
          <a:xfrm>
            <a:off x="8795725" y="5094298"/>
            <a:ext cx="2399883" cy="646331"/>
          </a:xfrm>
          <a:prstGeom prst="rect">
            <a:avLst/>
          </a:prstGeom>
          <a:noFill/>
        </p:spPr>
        <p:txBody>
          <a:bodyPr wrap="square">
            <a:spAutoFit/>
          </a:bodyPr>
          <a:lstStyle/>
          <a:p>
            <a:r>
              <a:rPr lang="en-US" sz="1200" dirty="0">
                <a:solidFill>
                  <a:srgbClr val="465359"/>
                </a:solidFill>
              </a:rPr>
              <a:t>Sensor Absent was already considered in the specification</a:t>
            </a:r>
          </a:p>
          <a:p>
            <a:r>
              <a:rPr lang="en-US" sz="1200" dirty="0">
                <a:solidFill>
                  <a:srgbClr val="465359"/>
                </a:solidFill>
              </a:rPr>
              <a:t>(Not a novelty)</a:t>
            </a:r>
            <a:endParaRPr lang="en-US" sz="1200" dirty="0"/>
          </a:p>
        </p:txBody>
      </p:sp>
      <p:grpSp>
        <p:nvGrpSpPr>
          <p:cNvPr id="45" name="Agrupar 44">
            <a:extLst>
              <a:ext uri="{FF2B5EF4-FFF2-40B4-BE49-F238E27FC236}">
                <a16:creationId xmlns:a16="http://schemas.microsoft.com/office/drawing/2014/main" id="{E3BDAD35-4EAD-D4C1-C0A4-174151DE7372}"/>
              </a:ext>
            </a:extLst>
          </p:cNvPr>
          <p:cNvGrpSpPr/>
          <p:nvPr/>
        </p:nvGrpSpPr>
        <p:grpSpPr>
          <a:xfrm>
            <a:off x="8732520" y="3558087"/>
            <a:ext cx="2712754" cy="1164519"/>
            <a:chOff x="8795725" y="3333517"/>
            <a:chExt cx="2712754" cy="1164519"/>
          </a:xfrm>
        </p:grpSpPr>
        <p:sp>
          <p:nvSpPr>
            <p:cNvPr id="42" name="Retângulo 41">
              <a:extLst>
                <a:ext uri="{FF2B5EF4-FFF2-40B4-BE49-F238E27FC236}">
                  <a16:creationId xmlns:a16="http://schemas.microsoft.com/office/drawing/2014/main" id="{E84C0148-8CE5-4A96-0246-4157C97E80FE}"/>
                </a:ext>
              </a:extLst>
            </p:cNvPr>
            <p:cNvSpPr/>
            <p:nvPr/>
          </p:nvSpPr>
          <p:spPr>
            <a:xfrm>
              <a:off x="8795725" y="3333517"/>
              <a:ext cx="2712754" cy="116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Agrupar 43">
              <a:extLst>
                <a:ext uri="{FF2B5EF4-FFF2-40B4-BE49-F238E27FC236}">
                  <a16:creationId xmlns:a16="http://schemas.microsoft.com/office/drawing/2014/main" id="{53C1377A-4DC1-AECD-51CC-1EAFE845A353}"/>
                </a:ext>
              </a:extLst>
            </p:cNvPr>
            <p:cNvGrpSpPr/>
            <p:nvPr/>
          </p:nvGrpSpPr>
          <p:grpSpPr>
            <a:xfrm>
              <a:off x="8880504" y="3546444"/>
              <a:ext cx="2543196" cy="738664"/>
              <a:chOff x="8907307" y="3519475"/>
              <a:chExt cx="2543196" cy="738664"/>
            </a:xfrm>
          </p:grpSpPr>
          <p:pic>
            <p:nvPicPr>
              <p:cNvPr id="41" name="Gráfico 40" descr="Luzes acesas com preenchimento sólido">
                <a:extLst>
                  <a:ext uri="{FF2B5EF4-FFF2-40B4-BE49-F238E27FC236}">
                    <a16:creationId xmlns:a16="http://schemas.microsoft.com/office/drawing/2014/main" id="{ABE18EFB-22B0-4BCC-098E-5FBAEA3037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7307" y="3594362"/>
                <a:ext cx="588890" cy="588890"/>
              </a:xfrm>
              <a:prstGeom prst="rect">
                <a:avLst/>
              </a:prstGeom>
            </p:spPr>
          </p:pic>
          <p:sp>
            <p:nvSpPr>
              <p:cNvPr id="43" name="CaixaDeTexto 42">
                <a:extLst>
                  <a:ext uri="{FF2B5EF4-FFF2-40B4-BE49-F238E27FC236}">
                    <a16:creationId xmlns:a16="http://schemas.microsoft.com/office/drawing/2014/main" id="{187D102D-169A-2788-8E7D-04D9DE5ABC26}"/>
                  </a:ext>
                </a:extLst>
              </p:cNvPr>
              <p:cNvSpPr txBox="1"/>
              <p:nvPr/>
            </p:nvSpPr>
            <p:spPr>
              <a:xfrm>
                <a:off x="9485800" y="3519475"/>
                <a:ext cx="1964703" cy="738664"/>
              </a:xfrm>
              <a:prstGeom prst="rect">
                <a:avLst/>
              </a:prstGeom>
              <a:noFill/>
            </p:spPr>
            <p:txBody>
              <a:bodyPr wrap="square">
                <a:spAutoFit/>
              </a:bodyPr>
              <a:lstStyle/>
              <a:p>
                <a:r>
                  <a:rPr lang="en-US" sz="1400" b="1" dirty="0">
                    <a:solidFill>
                      <a:srgbClr val="465359"/>
                    </a:solidFill>
                  </a:rPr>
                  <a:t>The sensor’s battery plays a key role in the property violation</a:t>
                </a:r>
                <a:endParaRPr lang="en-US" sz="1400" b="1" dirty="0"/>
              </a:p>
            </p:txBody>
          </p:sp>
        </p:grpSp>
      </p:grpSp>
      <p:sp>
        <p:nvSpPr>
          <p:cNvPr id="4" name="CaixaDeTexto 3">
            <a:extLst>
              <a:ext uri="{FF2B5EF4-FFF2-40B4-BE49-F238E27FC236}">
                <a16:creationId xmlns:a16="http://schemas.microsoft.com/office/drawing/2014/main" id="{7033803E-E176-4B1A-57D7-31C7BB7C04D2}"/>
              </a:ext>
            </a:extLst>
          </p:cNvPr>
          <p:cNvSpPr txBox="1"/>
          <p:nvPr/>
        </p:nvSpPr>
        <p:spPr>
          <a:xfrm>
            <a:off x="8732520" y="2144594"/>
            <a:ext cx="287828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Possible Failure Causes</a:t>
            </a:r>
            <a:endParaRPr lang="en-US" sz="1800" dirty="0"/>
          </a:p>
        </p:txBody>
      </p:sp>
    </p:spTree>
    <p:extLst>
      <p:ext uri="{BB962C8B-B14F-4D97-AF65-F5344CB8AC3E}">
        <p14:creationId xmlns:p14="http://schemas.microsoft.com/office/powerpoint/2010/main" val="111438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p:bldP spid="29" grpId="0" animBg="1"/>
      <p:bldP spid="29" grpId="1" animBg="1"/>
      <p:bldP spid="30" grpId="0" animBg="1"/>
      <p:bldP spid="30" grpId="1" animBg="1"/>
      <p:bldP spid="31" grpId="0"/>
      <p:bldP spid="32" grpId="0" animBg="1"/>
      <p:bldP spid="32" grpId="1" animBg="1"/>
      <p:bldP spid="33" grpId="0" animBg="1"/>
      <p:bldP spid="33" grpId="1" animBg="1"/>
      <p:bldP spid="34" grpId="0" animBg="1"/>
      <p:bldP spid="34" grpId="1" animBg="1"/>
      <p:bldP spid="35" grpId="0" animBg="1"/>
      <p:bldP spid="35" grpId="1" animBg="1"/>
      <p:bldP spid="36" grpId="0"/>
      <p:bldP spid="37" grpId="0" animBg="1"/>
      <p:bldP spid="37" grpId="1" animBg="1"/>
      <p:bldP spid="38" grpId="0" animBg="1"/>
      <p:bldP spid="39"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ço Reservado para Número de Slide 18">
            <a:extLst>
              <a:ext uri="{FF2B5EF4-FFF2-40B4-BE49-F238E27FC236}">
                <a16:creationId xmlns:a16="http://schemas.microsoft.com/office/drawing/2014/main" id="{BFA1B57D-D9FC-4FB1-5CC1-8EEFB2031939}"/>
              </a:ext>
            </a:extLst>
          </p:cNvPr>
          <p:cNvSpPr>
            <a:spLocks noGrp="1"/>
          </p:cNvSpPr>
          <p:nvPr>
            <p:ph type="sldNum" sz="quarter" idx="12"/>
          </p:nvPr>
        </p:nvSpPr>
        <p:spPr>
          <a:xfrm>
            <a:off x="10558300" y="6423914"/>
            <a:ext cx="1052510" cy="365125"/>
          </a:xfrm>
        </p:spPr>
        <p:txBody>
          <a:bodyPr/>
          <a:lstStyle/>
          <a:p>
            <a:pPr rtl="0"/>
            <a:fld id="{3A98EE3D-8CD1-4C3F-BD1C-C98C9596463C}" type="slidenum">
              <a:rPr lang="en-US" smtClean="0"/>
              <a:t>54</a:t>
            </a:fld>
            <a:endParaRPr lang="en-US" dirty="0"/>
          </a:p>
        </p:txBody>
      </p:sp>
      <p:graphicFrame>
        <p:nvGraphicFramePr>
          <p:cNvPr id="4" name="Tabela 3">
            <a:extLst>
              <a:ext uri="{FF2B5EF4-FFF2-40B4-BE49-F238E27FC236}">
                <a16:creationId xmlns:a16="http://schemas.microsoft.com/office/drawing/2014/main" id="{7BE28B75-28B2-B9B0-7895-D603FAAB2D9E}"/>
              </a:ext>
            </a:extLst>
          </p:cNvPr>
          <p:cNvGraphicFramePr>
            <a:graphicFrameLocks noGrp="1"/>
          </p:cNvGraphicFramePr>
          <p:nvPr>
            <p:extLst>
              <p:ext uri="{D42A27DB-BD31-4B8C-83A1-F6EECF244321}">
                <p14:modId xmlns:p14="http://schemas.microsoft.com/office/powerpoint/2010/main" val="210926963"/>
              </p:ext>
            </p:extLst>
          </p:nvPr>
        </p:nvGraphicFramePr>
        <p:xfrm>
          <a:off x="1111139" y="1205234"/>
          <a:ext cx="6921716" cy="5477442"/>
        </p:xfrm>
        <a:graphic>
          <a:graphicData uri="http://schemas.openxmlformats.org/drawingml/2006/table">
            <a:tbl>
              <a:tblPr firstRow="1" bandRow="1">
                <a:tableStyleId>{5C22544A-7EE6-4342-B048-85BDC9FD1C3A}</a:tableStyleId>
              </a:tblPr>
              <a:tblGrid>
                <a:gridCol w="770236">
                  <a:extLst>
                    <a:ext uri="{9D8B030D-6E8A-4147-A177-3AD203B41FA5}">
                      <a16:colId xmlns:a16="http://schemas.microsoft.com/office/drawing/2014/main" val="1566623503"/>
                    </a:ext>
                  </a:extLst>
                </a:gridCol>
                <a:gridCol w="2598337">
                  <a:extLst>
                    <a:ext uri="{9D8B030D-6E8A-4147-A177-3AD203B41FA5}">
                      <a16:colId xmlns:a16="http://schemas.microsoft.com/office/drawing/2014/main" val="1372039220"/>
                    </a:ext>
                  </a:extLst>
                </a:gridCol>
                <a:gridCol w="2524443">
                  <a:extLst>
                    <a:ext uri="{9D8B030D-6E8A-4147-A177-3AD203B41FA5}">
                      <a16:colId xmlns:a16="http://schemas.microsoft.com/office/drawing/2014/main" val="3129631886"/>
                    </a:ext>
                  </a:extLst>
                </a:gridCol>
                <a:gridCol w="1028700">
                  <a:extLst>
                    <a:ext uri="{9D8B030D-6E8A-4147-A177-3AD203B41FA5}">
                      <a16:colId xmlns:a16="http://schemas.microsoft.com/office/drawing/2014/main" val="2616110812"/>
                    </a:ext>
                  </a:extLst>
                </a:gridCol>
              </a:tblGrid>
              <a:tr h="213539">
                <a:tc>
                  <a:txBody>
                    <a:bodyPr/>
                    <a:lstStyle/>
                    <a:p>
                      <a:pPr algn="ctr"/>
                      <a:r>
                        <a:rPr lang="en-US" sz="1100" noProof="0" dirty="0"/>
                        <a:t>Group</a:t>
                      </a:r>
                    </a:p>
                  </a:txBody>
                  <a:tcPr marL="90000" anchor="ctr"/>
                </a:tc>
                <a:tc>
                  <a:txBody>
                    <a:bodyPr/>
                    <a:lstStyle/>
                    <a:p>
                      <a:pPr algn="ctr"/>
                      <a:r>
                        <a:rPr lang="en-US" sz="1100" noProof="0" dirty="0"/>
                        <a:t>Detectors</a:t>
                      </a:r>
                    </a:p>
                  </a:txBody>
                  <a:tcPr marL="90000" anchor="ctr"/>
                </a:tc>
                <a:tc>
                  <a:txBody>
                    <a:bodyPr/>
                    <a:lstStyle/>
                    <a:p>
                      <a:pPr algn="ctr"/>
                      <a:r>
                        <a:rPr lang="en-US" sz="1100" noProof="0" dirty="0"/>
                        <a:t>Description</a:t>
                      </a:r>
                    </a:p>
                  </a:txBody>
                  <a:tcPr marL="90000" anchor="ctr"/>
                </a:tc>
                <a:tc>
                  <a:txBody>
                    <a:bodyPr/>
                    <a:lstStyle/>
                    <a:p>
                      <a:pPr algn="ctr"/>
                      <a:r>
                        <a:rPr lang="pt-BR" sz="1100" noProof="0" dirty="0"/>
                        <a:t>% </a:t>
                      </a:r>
                      <a:r>
                        <a:rPr lang="en-US" sz="1100" noProof="0" dirty="0"/>
                        <a:t>Matched</a:t>
                      </a:r>
                    </a:p>
                  </a:txBody>
                  <a:tcPr marL="90000" anchor="ctr"/>
                </a:tc>
                <a:extLst>
                  <a:ext uri="{0D108BD9-81ED-4DB2-BD59-A6C34878D82A}">
                    <a16:rowId xmlns:a16="http://schemas.microsoft.com/office/drawing/2014/main" val="356218438"/>
                  </a:ext>
                </a:extLst>
              </a:tr>
              <a:tr h="208734">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G</a:t>
                      </a: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(5,’10001’) (6,’00011’)</a:t>
                      </a:r>
                    </a:p>
                  </a:txBody>
                  <a:tcPr marL="90000" marR="0" marT="0" marB="0" anchor="ct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collection</a:t>
                      </a:r>
                    </a:p>
                  </a:txBody>
                  <a:tcPr marL="90000" marR="0" marT="0" marB="0" anchor="ctr"/>
                </a:tc>
                <a:tc>
                  <a:txBody>
                    <a:bodyPr/>
                    <a:lstStyle/>
                    <a:p>
                      <a:pPr algn="ctr"/>
                      <a:r>
                        <a:rPr lang="en-US" sz="1100" b="0" i="0" dirty="0">
                          <a:solidFill>
                            <a:srgbClr val="000000"/>
                          </a:solidFill>
                          <a:effectLst/>
                          <a:latin typeface="LMRoman10-Regular"/>
                        </a:rPr>
                        <a:t>2,84%</a:t>
                      </a:r>
                      <a:endParaRPr lang="en-US" dirty="0">
                        <a:effectLst/>
                      </a:endParaRPr>
                    </a:p>
                  </a:txBody>
                  <a:tcPr marL="90000" marR="0" marT="0" marB="0" anchor="ctr"/>
                </a:tc>
                <a:extLst>
                  <a:ext uri="{0D108BD9-81ED-4DB2-BD59-A6C34878D82A}">
                    <a16:rowId xmlns:a16="http://schemas.microsoft.com/office/drawing/2014/main" val="3587134789"/>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(5,’10001’) (6,’00010’)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algn="ctr" defTabSz="457200" rtl="0" eaLnBrk="1" latinLnBrk="0" hangingPunct="1"/>
                      <a:r>
                        <a:rPr lang="en-US" sz="1100" b="0" i="0" kern="1200" dirty="0">
                          <a:solidFill>
                            <a:srgbClr val="000000"/>
                          </a:solidFill>
                          <a:effectLst/>
                          <a:latin typeface="LMRoman10-Regular"/>
                          <a:ea typeface="+mn-ea"/>
                          <a:cs typeface="+mn-cs"/>
                        </a:rPr>
                        <a:t>1,63%</a:t>
                      </a:r>
                    </a:p>
                  </a:txBody>
                  <a:tcPr marL="90000" marR="0" marT="0" marB="0" anchor="ctr"/>
                </a:tc>
                <a:extLst>
                  <a:ext uri="{0D108BD9-81ED-4DB2-BD59-A6C34878D82A}">
                    <a16:rowId xmlns:a16="http://schemas.microsoft.com/office/drawing/2014/main" val="2565013477"/>
                  </a:ext>
                </a:extLst>
              </a:tr>
              <a:tr h="294684">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H</a:t>
                      </a: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(5,’01100’) (6,’11000’) (7,’10000’)</a:t>
                      </a:r>
                    </a:p>
                  </a:txBody>
                  <a:tcPr marL="90000" marR="0" marT="0" marB="0" anchor="ctr"/>
                </a:tc>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processing</a:t>
                      </a: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2,58%</a:t>
                      </a:r>
                    </a:p>
                  </a:txBody>
                  <a:tcPr marL="90000" marR="0" marT="0" marB="0" anchor="ctr"/>
                </a:tc>
                <a:extLst>
                  <a:ext uri="{0D108BD9-81ED-4DB2-BD59-A6C34878D82A}">
                    <a16:rowId xmlns:a16="http://schemas.microsoft.com/office/drawing/2014/main" val="939946882"/>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(5,’01100’) (6,’11000’) (7,’10001’)</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algn="ctr" defTabSz="457200" rtl="0" eaLnBrk="1" latinLnBrk="0" hangingPunct="1"/>
                      <a:r>
                        <a:rPr lang="pt-BR" sz="1100" b="0" i="0" kern="1200" dirty="0">
                          <a:solidFill>
                            <a:srgbClr val="000000"/>
                          </a:solidFill>
                          <a:effectLst/>
                          <a:latin typeface="LMRoman10-Regular"/>
                          <a:ea typeface="+mn-ea"/>
                          <a:cs typeface="+mn-cs"/>
                        </a:rPr>
                        <a:t>0,95%</a:t>
                      </a:r>
                      <a:endParaRPr lang="en-US" sz="1100" b="0" i="0" kern="1200" dirty="0">
                        <a:solidFill>
                          <a:srgbClr val="000000"/>
                        </a:solidFill>
                        <a:effectLst/>
                        <a:latin typeface="LMRoman10-Regular"/>
                        <a:ea typeface="+mn-ea"/>
                        <a:cs typeface="+mn-cs"/>
                      </a:endParaRPr>
                    </a:p>
                  </a:txBody>
                  <a:tcPr marL="90000" marR="0" marT="0" marB="0" anchor="ctr"/>
                </a:tc>
                <a:extLst>
                  <a:ext uri="{0D108BD9-81ED-4DB2-BD59-A6C34878D82A}">
                    <a16:rowId xmlns:a16="http://schemas.microsoft.com/office/drawing/2014/main" val="3498432747"/>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r>
                        <a:rPr lang="en-US" sz="1100" kern="1200" dirty="0">
                          <a:solidFill>
                            <a:schemeClr val="tx1"/>
                          </a:solidFill>
                          <a:latin typeface="+mn-lt"/>
                          <a:ea typeface="+mn-ea"/>
                          <a:cs typeface="+mn-cs"/>
                        </a:rPr>
                        <a:t>(5,’01100’) (6,’11001’) (7,’10010’)</a:t>
                      </a:r>
                      <a:endParaRPr lang="en-US" dirty="0"/>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0,92%</a:t>
                      </a:r>
                    </a:p>
                  </a:txBody>
                  <a:tcPr anchor="ctr"/>
                </a:tc>
                <a:extLst>
                  <a:ext uri="{0D108BD9-81ED-4DB2-BD59-A6C34878D82A}">
                    <a16:rowId xmlns:a16="http://schemas.microsoft.com/office/drawing/2014/main" val="2572872662"/>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r>
                        <a:rPr lang="en-US" sz="1100" kern="1200" dirty="0">
                          <a:solidFill>
                            <a:schemeClr val="tx1"/>
                          </a:solidFill>
                          <a:latin typeface="+mn-lt"/>
                          <a:ea typeface="+mn-ea"/>
                          <a:cs typeface="+mn-cs"/>
                        </a:rPr>
                        <a:t>(5,’01100’) (6,’11001’) (7,’10011’)</a:t>
                      </a:r>
                      <a:endParaRPr lang="en-US" dirty="0"/>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0,83%</a:t>
                      </a:r>
                    </a:p>
                  </a:txBody>
                  <a:tcPr anchor="ctr"/>
                </a:tc>
                <a:extLst>
                  <a:ext uri="{0D108BD9-81ED-4DB2-BD59-A6C34878D82A}">
                    <a16:rowId xmlns:a16="http://schemas.microsoft.com/office/drawing/2014/main" val="2855323257"/>
                  </a:ext>
                </a:extLst>
              </a:tr>
              <a:tr h="294684">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I</a:t>
                      </a: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(5,’01101’) (6,’11011’) (7,’10111’)</a:t>
                      </a:r>
                    </a:p>
                  </a:txBody>
                  <a:tcPr marL="90000" marR="0" marT="0" marB="0" anchor="ctr"/>
                </a:tc>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processing</a:t>
                      </a: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2,16%</a:t>
                      </a:r>
                    </a:p>
                  </a:txBody>
                  <a:tcPr anchor="ctr"/>
                </a:tc>
                <a:extLst>
                  <a:ext uri="{0D108BD9-81ED-4DB2-BD59-A6C34878D82A}">
                    <a16:rowId xmlns:a16="http://schemas.microsoft.com/office/drawing/2014/main" val="770258014"/>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(5,’01101’) (6,’11011’) (7,’10110’)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0,89%</a:t>
                      </a:r>
                    </a:p>
                  </a:txBody>
                  <a:tcPr anchor="ctr"/>
                </a:tc>
                <a:extLst>
                  <a:ext uri="{0D108BD9-81ED-4DB2-BD59-A6C34878D82A}">
                    <a16:rowId xmlns:a16="http://schemas.microsoft.com/office/drawing/2014/main" val="2631315741"/>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(5,’01101’) (6,’11010’) (7,’10101’)</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1,10%</a:t>
                      </a:r>
                    </a:p>
                  </a:txBody>
                  <a:tcPr anchor="ctr"/>
                </a:tc>
                <a:extLst>
                  <a:ext uri="{0D108BD9-81ED-4DB2-BD59-A6C34878D82A}">
                    <a16:rowId xmlns:a16="http://schemas.microsoft.com/office/drawing/2014/main" val="2700405829"/>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(5,’01101’) (6,’11010’) (7,’10100’)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0,95%</a:t>
                      </a:r>
                    </a:p>
                  </a:txBody>
                  <a:tcPr anchor="ctr"/>
                </a:tc>
                <a:extLst>
                  <a:ext uri="{0D108BD9-81ED-4DB2-BD59-A6C34878D82A}">
                    <a16:rowId xmlns:a16="http://schemas.microsoft.com/office/drawing/2014/main" val="388059184"/>
                  </a:ext>
                </a:extLst>
              </a:tr>
              <a:tr h="294684">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J</a:t>
                      </a: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(5,’01011’) (6,’10111’) (7,’01111’)</a:t>
                      </a:r>
                    </a:p>
                  </a:txBody>
                  <a:tcPr marL="90000" marR="0" marT="0" marB="0" anchor="ctr"/>
                </a:tc>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transferring</a:t>
                      </a: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2,28%</a:t>
                      </a:r>
                    </a:p>
                  </a:txBody>
                  <a:tcPr anchor="ctr"/>
                </a:tc>
                <a:extLst>
                  <a:ext uri="{0D108BD9-81ED-4DB2-BD59-A6C34878D82A}">
                    <a16:rowId xmlns:a16="http://schemas.microsoft.com/office/drawing/2014/main" val="1378731886"/>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(5,’01011’) (6,’10111’) (7,’01110’)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0,50%</a:t>
                      </a:r>
                    </a:p>
                  </a:txBody>
                  <a:tcPr anchor="ctr"/>
                </a:tc>
                <a:extLst>
                  <a:ext uri="{0D108BD9-81ED-4DB2-BD59-A6C34878D82A}">
                    <a16:rowId xmlns:a16="http://schemas.microsoft.com/office/drawing/2014/main" val="2717180537"/>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(5,’01011’) (6,’10110’) (7,’01101’)</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0,77%</a:t>
                      </a:r>
                    </a:p>
                  </a:txBody>
                  <a:tcPr anchor="ctr"/>
                </a:tc>
                <a:extLst>
                  <a:ext uri="{0D108BD9-81ED-4DB2-BD59-A6C34878D82A}">
                    <a16:rowId xmlns:a16="http://schemas.microsoft.com/office/drawing/2014/main" val="4263120674"/>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(5,’01011’) (6,’10110’) (7,’01100’)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0,71%</a:t>
                      </a:r>
                    </a:p>
                  </a:txBody>
                  <a:tcPr anchor="ctr"/>
                </a:tc>
                <a:extLst>
                  <a:ext uri="{0D108BD9-81ED-4DB2-BD59-A6C34878D82A}">
                    <a16:rowId xmlns:a16="http://schemas.microsoft.com/office/drawing/2014/main" val="1181025738"/>
                  </a:ext>
                </a:extLst>
              </a:tr>
              <a:tr h="294684">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100" kern="1200" dirty="0">
                          <a:solidFill>
                            <a:schemeClr val="tx1"/>
                          </a:solidFill>
                          <a:latin typeface="+mn-lt"/>
                          <a:ea typeface="+mn-ea"/>
                          <a:cs typeface="+mn-cs"/>
                        </a:rPr>
                        <a:t>K</a:t>
                      </a: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(5,’01010’) (6,’10100’) (7,’01000’)</a:t>
                      </a:r>
                    </a:p>
                  </a:txBody>
                  <a:tcPr marL="90000" marR="0" marT="0" marB="0" anchor="ctr"/>
                </a:tc>
                <a:tc row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Lack of battery during data transferring</a:t>
                      </a: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1,99%</a:t>
                      </a:r>
                    </a:p>
                  </a:txBody>
                  <a:tcPr anchor="ctr"/>
                </a:tc>
                <a:extLst>
                  <a:ext uri="{0D108BD9-81ED-4DB2-BD59-A6C34878D82A}">
                    <a16:rowId xmlns:a16="http://schemas.microsoft.com/office/drawing/2014/main" val="3463204036"/>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(5,’01010’) (6,’10100’) (7,’01001’)</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1,01%</a:t>
                      </a:r>
                    </a:p>
                  </a:txBody>
                  <a:tcPr anchor="ctr"/>
                </a:tc>
                <a:extLst>
                  <a:ext uri="{0D108BD9-81ED-4DB2-BD59-A6C34878D82A}">
                    <a16:rowId xmlns:a16="http://schemas.microsoft.com/office/drawing/2014/main" val="2516315151"/>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(5,’01010’) (6,’10101’) (7,’01011’)</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0,80%</a:t>
                      </a:r>
                    </a:p>
                  </a:txBody>
                  <a:tcPr anchor="ctr"/>
                </a:tc>
                <a:extLst>
                  <a:ext uri="{0D108BD9-81ED-4DB2-BD59-A6C34878D82A}">
                    <a16:rowId xmlns:a16="http://schemas.microsoft.com/office/drawing/2014/main" val="2082935799"/>
                  </a:ext>
                </a:extLst>
              </a:tr>
              <a:tr h="294684">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pt-BR" sz="1100" kern="1200" dirty="0">
                        <a:solidFill>
                          <a:schemeClr val="tx1"/>
                        </a:solidFill>
                        <a:latin typeface="+mn-lt"/>
                        <a:ea typeface="+mn-ea"/>
                        <a:cs typeface="+mn-cs"/>
                      </a:endParaRPr>
                    </a:p>
                  </a:txBody>
                  <a:tcPr marL="90000" marR="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(5,’01010’) (6,’10101’) (7,’01010’)</a:t>
                      </a:r>
                    </a:p>
                  </a:txBody>
                  <a:tcPr marL="90000" marR="0" marT="0" marB="0" anchor="ct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marL="9000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dirty="0">
                          <a:solidFill>
                            <a:srgbClr val="000000"/>
                          </a:solidFill>
                          <a:effectLst/>
                          <a:latin typeface="LMRoman10-Regular"/>
                          <a:ea typeface="+mn-ea"/>
                          <a:cs typeface="+mn-cs"/>
                        </a:rPr>
                        <a:t>0,53%</a:t>
                      </a:r>
                    </a:p>
                  </a:txBody>
                  <a:tcPr anchor="ctr"/>
                </a:tc>
                <a:extLst>
                  <a:ext uri="{0D108BD9-81ED-4DB2-BD59-A6C34878D82A}">
                    <a16:rowId xmlns:a16="http://schemas.microsoft.com/office/drawing/2014/main" val="1714132723"/>
                  </a:ext>
                </a:extLst>
              </a:tr>
            </a:tbl>
          </a:graphicData>
        </a:graphic>
      </p:graphicFrame>
      <p:sp>
        <p:nvSpPr>
          <p:cNvPr id="5" name="Título 1">
            <a:extLst>
              <a:ext uri="{FF2B5EF4-FFF2-40B4-BE49-F238E27FC236}">
                <a16:creationId xmlns:a16="http://schemas.microsoft.com/office/drawing/2014/main" id="{0C659152-8EFF-68DF-0E74-60EBA989240D}"/>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Groups of patterns (Group 2)</a:t>
            </a:r>
          </a:p>
        </p:txBody>
      </p:sp>
      <p:sp>
        <p:nvSpPr>
          <p:cNvPr id="6" name="Retângulo 5">
            <a:extLst>
              <a:ext uri="{FF2B5EF4-FFF2-40B4-BE49-F238E27FC236}">
                <a16:creationId xmlns:a16="http://schemas.microsoft.com/office/drawing/2014/main" id="{575ED1AC-3707-FB94-E8ED-F03EA11AECED}"/>
              </a:ext>
            </a:extLst>
          </p:cNvPr>
          <p:cNvSpPr/>
          <p:nvPr/>
        </p:nvSpPr>
        <p:spPr>
          <a:xfrm>
            <a:off x="1957772" y="1497329"/>
            <a:ext cx="175826" cy="5185347"/>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a:extLst>
              <a:ext uri="{FF2B5EF4-FFF2-40B4-BE49-F238E27FC236}">
                <a16:creationId xmlns:a16="http://schemas.microsoft.com/office/drawing/2014/main" id="{6ED3603D-8A27-333C-07C8-A979171B2C3F}"/>
              </a:ext>
            </a:extLst>
          </p:cNvPr>
          <p:cNvSpPr/>
          <p:nvPr/>
        </p:nvSpPr>
        <p:spPr>
          <a:xfrm>
            <a:off x="2674052" y="1497329"/>
            <a:ext cx="175826" cy="5185347"/>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D2DFA61B-E747-45B7-643C-BD76529EBE1C}"/>
              </a:ext>
            </a:extLst>
          </p:cNvPr>
          <p:cNvSpPr/>
          <p:nvPr/>
        </p:nvSpPr>
        <p:spPr>
          <a:xfrm>
            <a:off x="3391146" y="1987550"/>
            <a:ext cx="175826" cy="4695126"/>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xaDeTexto 8">
            <a:extLst>
              <a:ext uri="{FF2B5EF4-FFF2-40B4-BE49-F238E27FC236}">
                <a16:creationId xmlns:a16="http://schemas.microsoft.com/office/drawing/2014/main" id="{0C91B77D-D2D4-DE55-C8D2-35EC8A9EEEEC}"/>
              </a:ext>
            </a:extLst>
          </p:cNvPr>
          <p:cNvSpPr txBox="1"/>
          <p:nvPr/>
        </p:nvSpPr>
        <p:spPr>
          <a:xfrm>
            <a:off x="9108597" y="1777483"/>
            <a:ext cx="239988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Rightmost bits</a:t>
            </a:r>
            <a:endParaRPr lang="en-US" sz="1800" dirty="0"/>
          </a:p>
        </p:txBody>
      </p:sp>
      <p:sp>
        <p:nvSpPr>
          <p:cNvPr id="10" name="Retângulo 9">
            <a:extLst>
              <a:ext uri="{FF2B5EF4-FFF2-40B4-BE49-F238E27FC236}">
                <a16:creationId xmlns:a16="http://schemas.microsoft.com/office/drawing/2014/main" id="{1A2A2AFA-A135-4430-5E49-CEA321992798}"/>
              </a:ext>
            </a:extLst>
          </p:cNvPr>
          <p:cNvSpPr/>
          <p:nvPr/>
        </p:nvSpPr>
        <p:spPr>
          <a:xfrm>
            <a:off x="3675529" y="2002490"/>
            <a:ext cx="349623" cy="4695126"/>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3EC619B9-69A4-E4D7-459C-EEA0225EDC2A}"/>
              </a:ext>
            </a:extLst>
          </p:cNvPr>
          <p:cNvSpPr txBox="1"/>
          <p:nvPr/>
        </p:nvSpPr>
        <p:spPr>
          <a:xfrm>
            <a:off x="9108597" y="2119964"/>
            <a:ext cx="2399883"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Changes happen mainly in the lower bits</a:t>
            </a:r>
          </a:p>
        </p:txBody>
      </p:sp>
      <p:sp>
        <p:nvSpPr>
          <p:cNvPr id="12" name="Retângulo 11">
            <a:extLst>
              <a:ext uri="{FF2B5EF4-FFF2-40B4-BE49-F238E27FC236}">
                <a16:creationId xmlns:a16="http://schemas.microsoft.com/office/drawing/2014/main" id="{790401F3-2525-E09F-05DB-97D0D14BE811}"/>
              </a:ext>
            </a:extLst>
          </p:cNvPr>
          <p:cNvSpPr/>
          <p:nvPr/>
        </p:nvSpPr>
        <p:spPr>
          <a:xfrm>
            <a:off x="7116914" y="1497328"/>
            <a:ext cx="736168" cy="5185347"/>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15">
            <a:extLst>
              <a:ext uri="{FF2B5EF4-FFF2-40B4-BE49-F238E27FC236}">
                <a16:creationId xmlns:a16="http://schemas.microsoft.com/office/drawing/2014/main" id="{EC1D5F59-857A-542B-25F0-A2E256228062}"/>
              </a:ext>
            </a:extLst>
          </p:cNvPr>
          <p:cNvSpPr txBox="1"/>
          <p:nvPr/>
        </p:nvSpPr>
        <p:spPr>
          <a:xfrm>
            <a:off x="8965477" y="3016443"/>
            <a:ext cx="2760358" cy="646331"/>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465359"/>
                </a:solidFill>
              </a:rPr>
              <a:t>Other sensor’s batteries (Noise)</a:t>
            </a:r>
            <a:endParaRPr lang="en-US" dirty="0"/>
          </a:p>
        </p:txBody>
      </p:sp>
      <p:sp>
        <p:nvSpPr>
          <p:cNvPr id="19" name="CaixaDeTexto 18">
            <a:extLst>
              <a:ext uri="{FF2B5EF4-FFF2-40B4-BE49-F238E27FC236}">
                <a16:creationId xmlns:a16="http://schemas.microsoft.com/office/drawing/2014/main" id="{3BD96CD4-8476-C340-7D0D-71D33E10E640}"/>
              </a:ext>
            </a:extLst>
          </p:cNvPr>
          <p:cNvSpPr txBox="1"/>
          <p:nvPr/>
        </p:nvSpPr>
        <p:spPr>
          <a:xfrm>
            <a:off x="9108596" y="3635923"/>
            <a:ext cx="239988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Low percentages</a:t>
            </a:r>
          </a:p>
        </p:txBody>
      </p:sp>
      <p:sp>
        <p:nvSpPr>
          <p:cNvPr id="20" name="Retângulo 19">
            <a:extLst>
              <a:ext uri="{FF2B5EF4-FFF2-40B4-BE49-F238E27FC236}">
                <a16:creationId xmlns:a16="http://schemas.microsoft.com/office/drawing/2014/main" id="{60AF12B4-BE8C-D9B1-05D0-78A06CBA369A}"/>
              </a:ext>
            </a:extLst>
          </p:cNvPr>
          <p:cNvSpPr/>
          <p:nvPr/>
        </p:nvSpPr>
        <p:spPr>
          <a:xfrm>
            <a:off x="4615312" y="1580168"/>
            <a:ext cx="939784" cy="4695126"/>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ixaDeTexto 20">
            <a:extLst>
              <a:ext uri="{FF2B5EF4-FFF2-40B4-BE49-F238E27FC236}">
                <a16:creationId xmlns:a16="http://schemas.microsoft.com/office/drawing/2014/main" id="{D79CF9B2-0399-F26C-1A02-41127C9DC3D2}"/>
              </a:ext>
            </a:extLst>
          </p:cNvPr>
          <p:cNvSpPr txBox="1"/>
          <p:nvPr/>
        </p:nvSpPr>
        <p:spPr>
          <a:xfrm>
            <a:off x="9108596" y="4005255"/>
            <a:ext cx="2399883"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465359"/>
                </a:solidFill>
              </a:rPr>
              <a:t>Same patterns from previous groups</a:t>
            </a:r>
          </a:p>
        </p:txBody>
      </p:sp>
      <p:grpSp>
        <p:nvGrpSpPr>
          <p:cNvPr id="28" name="Agrupar 27">
            <a:extLst>
              <a:ext uri="{FF2B5EF4-FFF2-40B4-BE49-F238E27FC236}">
                <a16:creationId xmlns:a16="http://schemas.microsoft.com/office/drawing/2014/main" id="{52FFFD78-C6CB-AE3C-70A0-BA3AF487F998}"/>
              </a:ext>
            </a:extLst>
          </p:cNvPr>
          <p:cNvGrpSpPr/>
          <p:nvPr/>
        </p:nvGrpSpPr>
        <p:grpSpPr>
          <a:xfrm>
            <a:off x="8952160" y="4890457"/>
            <a:ext cx="2712754" cy="1169551"/>
            <a:chOff x="8952160" y="4890457"/>
            <a:chExt cx="2712754" cy="1169551"/>
          </a:xfrm>
        </p:grpSpPr>
        <p:grpSp>
          <p:nvGrpSpPr>
            <p:cNvPr id="22" name="Agrupar 21">
              <a:extLst>
                <a:ext uri="{FF2B5EF4-FFF2-40B4-BE49-F238E27FC236}">
                  <a16:creationId xmlns:a16="http://schemas.microsoft.com/office/drawing/2014/main" id="{410BBFCC-4C29-6820-6334-CB1A3174FC89}"/>
                </a:ext>
              </a:extLst>
            </p:cNvPr>
            <p:cNvGrpSpPr/>
            <p:nvPr/>
          </p:nvGrpSpPr>
          <p:grpSpPr>
            <a:xfrm>
              <a:off x="8952160" y="4890457"/>
              <a:ext cx="2712754" cy="1169551"/>
              <a:chOff x="8795725" y="3333517"/>
              <a:chExt cx="2712754" cy="1169551"/>
            </a:xfrm>
          </p:grpSpPr>
          <p:sp>
            <p:nvSpPr>
              <p:cNvPr id="23" name="Retângulo 22">
                <a:extLst>
                  <a:ext uri="{FF2B5EF4-FFF2-40B4-BE49-F238E27FC236}">
                    <a16:creationId xmlns:a16="http://schemas.microsoft.com/office/drawing/2014/main" id="{64119CE9-AB65-FC3E-CE74-D78A06998CD0}"/>
                  </a:ext>
                </a:extLst>
              </p:cNvPr>
              <p:cNvSpPr/>
              <p:nvPr/>
            </p:nvSpPr>
            <p:spPr>
              <a:xfrm>
                <a:off x="8795725" y="3333517"/>
                <a:ext cx="2712754" cy="116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ixaDeTexto 25">
                <a:extLst>
                  <a:ext uri="{FF2B5EF4-FFF2-40B4-BE49-F238E27FC236}">
                    <a16:creationId xmlns:a16="http://schemas.microsoft.com/office/drawing/2014/main" id="{795403C2-4D0D-227F-DF38-E662CAC90532}"/>
                  </a:ext>
                </a:extLst>
              </p:cNvPr>
              <p:cNvSpPr txBox="1"/>
              <p:nvPr/>
            </p:nvSpPr>
            <p:spPr>
              <a:xfrm>
                <a:off x="9458458" y="3333517"/>
                <a:ext cx="1964703" cy="1169551"/>
              </a:xfrm>
              <a:prstGeom prst="rect">
                <a:avLst/>
              </a:prstGeom>
              <a:noFill/>
            </p:spPr>
            <p:txBody>
              <a:bodyPr wrap="square">
                <a:spAutoFit/>
              </a:bodyPr>
              <a:lstStyle/>
              <a:p>
                <a:r>
                  <a:rPr lang="en-US" sz="1400" b="1" dirty="0">
                    <a:solidFill>
                      <a:srgbClr val="465359"/>
                    </a:solidFill>
                  </a:rPr>
                  <a:t>The patterns here are related to the least important features, which ended up adding noise to the analysis</a:t>
                </a:r>
                <a:endParaRPr lang="en-US" sz="1400" b="1" dirty="0"/>
              </a:p>
            </p:txBody>
          </p:sp>
        </p:grpSp>
        <p:sp>
          <p:nvSpPr>
            <p:cNvPr id="27" name="Cruz 26">
              <a:extLst>
                <a:ext uri="{FF2B5EF4-FFF2-40B4-BE49-F238E27FC236}">
                  <a16:creationId xmlns:a16="http://schemas.microsoft.com/office/drawing/2014/main" id="{44CB910D-F47F-3EB0-7862-E61C97E6DEB3}"/>
                </a:ext>
              </a:extLst>
            </p:cNvPr>
            <p:cNvSpPr/>
            <p:nvPr/>
          </p:nvSpPr>
          <p:spPr>
            <a:xfrm rot="2729737">
              <a:off x="9103859" y="5219201"/>
              <a:ext cx="506652" cy="506652"/>
            </a:xfrm>
            <a:prstGeom prst="plus">
              <a:avLst>
                <a:gd name="adj" fmla="val 39706"/>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tângulo 1">
            <a:extLst>
              <a:ext uri="{FF2B5EF4-FFF2-40B4-BE49-F238E27FC236}">
                <a16:creationId xmlns:a16="http://schemas.microsoft.com/office/drawing/2014/main" id="{908517A4-47DE-398B-E60A-151524A2FB24}"/>
              </a:ext>
            </a:extLst>
          </p:cNvPr>
          <p:cNvSpPr/>
          <p:nvPr/>
        </p:nvSpPr>
        <p:spPr>
          <a:xfrm>
            <a:off x="3282202" y="1615842"/>
            <a:ext cx="14859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65359"/>
                </a:solidFill>
              </a:rPr>
              <a:t>Noise</a:t>
            </a:r>
          </a:p>
        </p:txBody>
      </p:sp>
    </p:spTree>
    <p:extLst>
      <p:ext uri="{BB962C8B-B14F-4D97-AF65-F5344CB8AC3E}">
        <p14:creationId xmlns:p14="http://schemas.microsoft.com/office/powerpoint/2010/main" val="35894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p:bldP spid="10" grpId="0" animBg="1"/>
      <p:bldP spid="10" grpId="1" animBg="1"/>
      <p:bldP spid="11" grpId="0"/>
      <p:bldP spid="12" grpId="0" animBg="1"/>
      <p:bldP spid="12" grpId="1" animBg="1"/>
      <p:bldP spid="16" grpId="0"/>
      <p:bldP spid="19" grpId="0"/>
      <p:bldP spid="20" grpId="0" animBg="1"/>
      <p:bldP spid="20" grpId="1" animBg="1"/>
      <p:bldP spid="21"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Observer Enhancement</a:t>
            </a:r>
          </a:p>
        </p:txBody>
      </p:sp>
      <p:pic>
        <p:nvPicPr>
          <p:cNvPr id="3" name="Imagem 2">
            <a:extLst>
              <a:ext uri="{FF2B5EF4-FFF2-40B4-BE49-F238E27FC236}">
                <a16:creationId xmlns:a16="http://schemas.microsoft.com/office/drawing/2014/main" id="{5E483D2B-D71A-36CC-5EB7-3B65A7DE8BBA}"/>
              </a:ext>
            </a:extLst>
          </p:cNvPr>
          <p:cNvPicPr>
            <a:picLocks noChangeAspect="1"/>
          </p:cNvPicPr>
          <p:nvPr/>
        </p:nvPicPr>
        <p:blipFill>
          <a:blip r:embed="rId2"/>
          <a:stretch>
            <a:fillRect/>
          </a:stretch>
        </p:blipFill>
        <p:spPr>
          <a:xfrm>
            <a:off x="10735200" y="694800"/>
            <a:ext cx="957600" cy="812892"/>
          </a:xfrm>
          <a:prstGeom prst="rect">
            <a:avLst/>
          </a:prstGeom>
        </p:spPr>
      </p:pic>
      <p:sp>
        <p:nvSpPr>
          <p:cNvPr id="19" name="Espaço Reservado para Número de Slide 18">
            <a:extLst>
              <a:ext uri="{FF2B5EF4-FFF2-40B4-BE49-F238E27FC236}">
                <a16:creationId xmlns:a16="http://schemas.microsoft.com/office/drawing/2014/main" id="{3E9980D1-17EE-1084-8CFE-3E1969369D7E}"/>
              </a:ext>
            </a:extLst>
          </p:cNvPr>
          <p:cNvSpPr>
            <a:spLocks noGrp="1"/>
          </p:cNvSpPr>
          <p:nvPr>
            <p:ph type="sldNum" sz="quarter" idx="12"/>
          </p:nvPr>
        </p:nvSpPr>
        <p:spPr/>
        <p:txBody>
          <a:bodyPr/>
          <a:lstStyle/>
          <a:p>
            <a:pPr rtl="0"/>
            <a:fld id="{3A98EE3D-8CD1-4C3F-BD1C-C98C9596463C}" type="slidenum">
              <a:rPr lang="en-US" smtClean="0"/>
              <a:t>55</a:t>
            </a:fld>
            <a:endParaRPr lang="en-US" dirty="0"/>
          </a:p>
        </p:txBody>
      </p:sp>
      <p:pic>
        <p:nvPicPr>
          <p:cNvPr id="20" name="Imagem 19" descr="Gráfico, Gráfico de caixa estreita&#10;&#10;Descrição gerada automaticamente">
            <a:extLst>
              <a:ext uri="{FF2B5EF4-FFF2-40B4-BE49-F238E27FC236}">
                <a16:creationId xmlns:a16="http://schemas.microsoft.com/office/drawing/2014/main" id="{FC94E3D4-9DE9-5CC2-0039-A97368E8D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710" y="1507692"/>
            <a:ext cx="5142421" cy="4745816"/>
          </a:xfrm>
          <a:prstGeom prst="rect">
            <a:avLst/>
          </a:prstGeom>
        </p:spPr>
      </p:pic>
      <p:grpSp>
        <p:nvGrpSpPr>
          <p:cNvPr id="4" name="Agrupar 3">
            <a:extLst>
              <a:ext uri="{FF2B5EF4-FFF2-40B4-BE49-F238E27FC236}">
                <a16:creationId xmlns:a16="http://schemas.microsoft.com/office/drawing/2014/main" id="{28378223-A028-A652-97AB-5CE92F14A3CC}"/>
              </a:ext>
            </a:extLst>
          </p:cNvPr>
          <p:cNvGrpSpPr/>
          <p:nvPr/>
        </p:nvGrpSpPr>
        <p:grpSpPr>
          <a:xfrm>
            <a:off x="991329" y="3298341"/>
            <a:ext cx="2712754" cy="1164519"/>
            <a:chOff x="8795725" y="3333517"/>
            <a:chExt cx="2712754" cy="1164519"/>
          </a:xfrm>
        </p:grpSpPr>
        <p:sp>
          <p:nvSpPr>
            <p:cNvPr id="5" name="Retângulo 4">
              <a:extLst>
                <a:ext uri="{FF2B5EF4-FFF2-40B4-BE49-F238E27FC236}">
                  <a16:creationId xmlns:a16="http://schemas.microsoft.com/office/drawing/2014/main" id="{971F08B8-E3D3-F39C-D768-C798BA05479F}"/>
                </a:ext>
              </a:extLst>
            </p:cNvPr>
            <p:cNvSpPr/>
            <p:nvPr/>
          </p:nvSpPr>
          <p:spPr>
            <a:xfrm>
              <a:off x="8795725" y="3333517"/>
              <a:ext cx="2712754" cy="116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Agrupar 5">
              <a:extLst>
                <a:ext uri="{FF2B5EF4-FFF2-40B4-BE49-F238E27FC236}">
                  <a16:creationId xmlns:a16="http://schemas.microsoft.com/office/drawing/2014/main" id="{DDAD11C4-77FC-8E10-2962-57B9FB73EB71}"/>
                </a:ext>
              </a:extLst>
            </p:cNvPr>
            <p:cNvGrpSpPr/>
            <p:nvPr/>
          </p:nvGrpSpPr>
          <p:grpSpPr>
            <a:xfrm>
              <a:off x="8880504" y="3546444"/>
              <a:ext cx="2543196" cy="738664"/>
              <a:chOff x="8907307" y="3519475"/>
              <a:chExt cx="2543196" cy="738664"/>
            </a:xfrm>
          </p:grpSpPr>
          <p:pic>
            <p:nvPicPr>
              <p:cNvPr id="7" name="Gráfico 6" descr="Luzes acesas com preenchimento sólido">
                <a:extLst>
                  <a:ext uri="{FF2B5EF4-FFF2-40B4-BE49-F238E27FC236}">
                    <a16:creationId xmlns:a16="http://schemas.microsoft.com/office/drawing/2014/main" id="{40A91F4D-8A50-670C-E3C5-3D8D9E09CE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7307" y="3594362"/>
                <a:ext cx="588890" cy="588890"/>
              </a:xfrm>
              <a:prstGeom prst="rect">
                <a:avLst/>
              </a:prstGeom>
            </p:spPr>
          </p:pic>
          <p:sp>
            <p:nvSpPr>
              <p:cNvPr id="8" name="CaixaDeTexto 7">
                <a:extLst>
                  <a:ext uri="{FF2B5EF4-FFF2-40B4-BE49-F238E27FC236}">
                    <a16:creationId xmlns:a16="http://schemas.microsoft.com/office/drawing/2014/main" id="{13AAE0E6-2B3A-D10D-BEF0-8A704C751529}"/>
                  </a:ext>
                </a:extLst>
              </p:cNvPr>
              <p:cNvSpPr txBox="1"/>
              <p:nvPr/>
            </p:nvSpPr>
            <p:spPr>
              <a:xfrm>
                <a:off x="9485800" y="3519475"/>
                <a:ext cx="1964703" cy="738664"/>
              </a:xfrm>
              <a:prstGeom prst="rect">
                <a:avLst/>
              </a:prstGeom>
              <a:noFill/>
            </p:spPr>
            <p:txBody>
              <a:bodyPr wrap="square">
                <a:spAutoFit/>
              </a:bodyPr>
              <a:lstStyle/>
              <a:p>
                <a:r>
                  <a:rPr lang="en-US" sz="1400" b="1" dirty="0">
                    <a:solidFill>
                      <a:srgbClr val="465359"/>
                    </a:solidFill>
                  </a:rPr>
                  <a:t>The sensor’s battery plays a key role in the property violation</a:t>
                </a:r>
                <a:endParaRPr lang="en-US" sz="1400" b="1" dirty="0"/>
              </a:p>
            </p:txBody>
          </p:sp>
        </p:grpSp>
      </p:grpSp>
      <p:sp>
        <p:nvSpPr>
          <p:cNvPr id="9" name="Triângulo isósceles 8">
            <a:extLst>
              <a:ext uri="{FF2B5EF4-FFF2-40B4-BE49-F238E27FC236}">
                <a16:creationId xmlns:a16="http://schemas.microsoft.com/office/drawing/2014/main" id="{FBD4F95B-269B-6D75-0043-EECE7D8F9318}"/>
              </a:ext>
            </a:extLst>
          </p:cNvPr>
          <p:cNvSpPr/>
          <p:nvPr/>
        </p:nvSpPr>
        <p:spPr>
          <a:xfrm rot="5400000">
            <a:off x="2964585" y="3801553"/>
            <a:ext cx="2590622" cy="15809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tângulo 9">
            <a:extLst>
              <a:ext uri="{FF2B5EF4-FFF2-40B4-BE49-F238E27FC236}">
                <a16:creationId xmlns:a16="http://schemas.microsoft.com/office/drawing/2014/main" id="{890E2FDF-8090-FDA6-76B1-700A95580CA9}"/>
              </a:ext>
            </a:extLst>
          </p:cNvPr>
          <p:cNvSpPr/>
          <p:nvPr/>
        </p:nvSpPr>
        <p:spPr>
          <a:xfrm>
            <a:off x="4921624" y="2838448"/>
            <a:ext cx="888606" cy="1231527"/>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8A54D9F4-820A-C65B-2EBA-EC67F32F3F74}"/>
              </a:ext>
            </a:extLst>
          </p:cNvPr>
          <p:cNvSpPr/>
          <p:nvPr/>
        </p:nvSpPr>
        <p:spPr>
          <a:xfrm>
            <a:off x="4742329" y="4249932"/>
            <a:ext cx="888606" cy="689621"/>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70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comparison (DT)</a:t>
            </a:r>
          </a:p>
        </p:txBody>
      </p:sp>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56</a:t>
            </a:fld>
            <a:endParaRPr lang="en-US" dirty="0"/>
          </a:p>
        </p:txBody>
      </p:sp>
      <p:sp>
        <p:nvSpPr>
          <p:cNvPr id="3" name="Retângulo 2">
            <a:extLst>
              <a:ext uri="{FF2B5EF4-FFF2-40B4-BE49-F238E27FC236}">
                <a16:creationId xmlns:a16="http://schemas.microsoft.com/office/drawing/2014/main" id="{3AC36600-CA2F-40FB-D61A-89F5FEBF72E6}"/>
              </a:ext>
            </a:extLst>
          </p:cNvPr>
          <p:cNvSpPr/>
          <p:nvPr/>
        </p:nvSpPr>
        <p:spPr>
          <a:xfrm>
            <a:off x="6896994" y="957259"/>
            <a:ext cx="1485900"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Oximeter was available during data transfer</a:t>
            </a:r>
          </a:p>
        </p:txBody>
      </p:sp>
      <p:grpSp>
        <p:nvGrpSpPr>
          <p:cNvPr id="8" name="Agrupar 7">
            <a:extLst>
              <a:ext uri="{FF2B5EF4-FFF2-40B4-BE49-F238E27FC236}">
                <a16:creationId xmlns:a16="http://schemas.microsoft.com/office/drawing/2014/main" id="{047DDF9F-D7F1-E3F3-21A0-C82C94B0EA0C}"/>
              </a:ext>
            </a:extLst>
          </p:cNvPr>
          <p:cNvGrpSpPr/>
          <p:nvPr/>
        </p:nvGrpSpPr>
        <p:grpSpPr>
          <a:xfrm>
            <a:off x="6274618" y="1560591"/>
            <a:ext cx="742950" cy="333375"/>
            <a:chOff x="1114425" y="2828925"/>
            <a:chExt cx="742950" cy="333375"/>
          </a:xfrm>
        </p:grpSpPr>
        <p:sp>
          <p:nvSpPr>
            <p:cNvPr id="5" name="Elipse 4">
              <a:extLst>
                <a:ext uri="{FF2B5EF4-FFF2-40B4-BE49-F238E27FC236}">
                  <a16:creationId xmlns:a16="http://schemas.microsoft.com/office/drawing/2014/main" id="{B115A869-EDF3-3CF2-4582-471F964DBAF1}"/>
                </a:ext>
              </a:extLst>
            </p:cNvPr>
            <p:cNvSpPr/>
            <p:nvPr/>
          </p:nvSpPr>
          <p:spPr>
            <a:xfrm>
              <a:off x="1114425" y="2828925"/>
              <a:ext cx="742950" cy="3333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Retângulo 5">
              <a:extLst>
                <a:ext uri="{FF2B5EF4-FFF2-40B4-BE49-F238E27FC236}">
                  <a16:creationId xmlns:a16="http://schemas.microsoft.com/office/drawing/2014/main" id="{188195B7-4BCC-2571-CB0C-2A3E2B8EF3C7}"/>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Violation</a:t>
              </a:r>
            </a:p>
          </p:txBody>
        </p:sp>
      </p:grpSp>
      <p:cxnSp>
        <p:nvCxnSpPr>
          <p:cNvPr id="10" name="Conector de Seta Reta 9">
            <a:extLst>
              <a:ext uri="{FF2B5EF4-FFF2-40B4-BE49-F238E27FC236}">
                <a16:creationId xmlns:a16="http://schemas.microsoft.com/office/drawing/2014/main" id="{75C778DB-0E82-A3C2-231C-102312386176}"/>
              </a:ext>
            </a:extLst>
          </p:cNvPr>
          <p:cNvCxnSpPr>
            <a:cxnSpLocks/>
            <a:stCxn id="3" idx="2"/>
            <a:endCxn id="5" idx="7"/>
          </p:cNvCxnSpPr>
          <p:nvPr/>
        </p:nvCxnSpPr>
        <p:spPr>
          <a:xfrm flipH="1">
            <a:off x="6908765" y="1290634"/>
            <a:ext cx="731179" cy="31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EED5B640-2DC2-7F1E-0E6F-65EE8A4FE8E2}"/>
              </a:ext>
            </a:extLst>
          </p:cNvPr>
          <p:cNvSpPr/>
          <p:nvPr/>
        </p:nvSpPr>
        <p:spPr>
          <a:xfrm>
            <a:off x="7576520" y="1560591"/>
            <a:ext cx="1628775"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Oximeter Battery became unavailable during trace</a:t>
            </a:r>
          </a:p>
        </p:txBody>
      </p:sp>
      <p:cxnSp>
        <p:nvCxnSpPr>
          <p:cNvPr id="16" name="Conector de Seta Reta 15">
            <a:extLst>
              <a:ext uri="{FF2B5EF4-FFF2-40B4-BE49-F238E27FC236}">
                <a16:creationId xmlns:a16="http://schemas.microsoft.com/office/drawing/2014/main" id="{C71CDD0D-232C-157B-4934-E78DB6589FB9}"/>
              </a:ext>
            </a:extLst>
          </p:cNvPr>
          <p:cNvCxnSpPr>
            <a:cxnSpLocks/>
            <a:stCxn id="3" idx="2"/>
            <a:endCxn id="12" idx="0"/>
          </p:cNvCxnSpPr>
          <p:nvPr/>
        </p:nvCxnSpPr>
        <p:spPr>
          <a:xfrm>
            <a:off x="7639944" y="1290634"/>
            <a:ext cx="750964" cy="269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F5022D73-790E-E7A7-DAC7-BB593D8BDB26}"/>
              </a:ext>
            </a:extLst>
          </p:cNvPr>
          <p:cNvSpPr/>
          <p:nvPr/>
        </p:nvSpPr>
        <p:spPr>
          <a:xfrm>
            <a:off x="5953154" y="2252326"/>
            <a:ext cx="1876426"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Oximeter was available during Central Node data processing</a:t>
            </a:r>
          </a:p>
        </p:txBody>
      </p:sp>
      <p:cxnSp>
        <p:nvCxnSpPr>
          <p:cNvPr id="21" name="Conector de Seta Reta 20">
            <a:extLst>
              <a:ext uri="{FF2B5EF4-FFF2-40B4-BE49-F238E27FC236}">
                <a16:creationId xmlns:a16="http://schemas.microsoft.com/office/drawing/2014/main" id="{822FC63A-E582-B213-F67B-87B1CB5B6C31}"/>
              </a:ext>
            </a:extLst>
          </p:cNvPr>
          <p:cNvCxnSpPr>
            <a:cxnSpLocks/>
            <a:stCxn id="12" idx="2"/>
            <a:endCxn id="20" idx="0"/>
          </p:cNvCxnSpPr>
          <p:nvPr/>
        </p:nvCxnSpPr>
        <p:spPr>
          <a:xfrm flipH="1">
            <a:off x="6891367" y="1893966"/>
            <a:ext cx="1499541" cy="35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A366B5D8-0F58-CED3-B83F-9F3E9E9A0FFA}"/>
              </a:ext>
            </a:extLst>
          </p:cNvPr>
          <p:cNvSpPr/>
          <p:nvPr/>
        </p:nvSpPr>
        <p:spPr>
          <a:xfrm>
            <a:off x="6510846" y="133923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sp>
        <p:nvSpPr>
          <p:cNvPr id="26" name="Retângulo 25">
            <a:extLst>
              <a:ext uri="{FF2B5EF4-FFF2-40B4-BE49-F238E27FC236}">
                <a16:creationId xmlns:a16="http://schemas.microsoft.com/office/drawing/2014/main" id="{B8E3B4F1-4738-5FEE-AF07-D9D2DB6AC0BB}"/>
              </a:ext>
            </a:extLst>
          </p:cNvPr>
          <p:cNvSpPr/>
          <p:nvPr/>
        </p:nvSpPr>
        <p:spPr>
          <a:xfrm>
            <a:off x="4640335" y="2758440"/>
            <a:ext cx="1562100"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Oximeter became unavailable during trace</a:t>
            </a:r>
          </a:p>
        </p:txBody>
      </p:sp>
      <p:cxnSp>
        <p:nvCxnSpPr>
          <p:cNvPr id="27" name="Conector de Seta Reta 26">
            <a:extLst>
              <a:ext uri="{FF2B5EF4-FFF2-40B4-BE49-F238E27FC236}">
                <a16:creationId xmlns:a16="http://schemas.microsoft.com/office/drawing/2014/main" id="{ADF3EE7C-9955-BC55-38D6-67B57FF6BBCF}"/>
              </a:ext>
            </a:extLst>
          </p:cNvPr>
          <p:cNvCxnSpPr>
            <a:cxnSpLocks/>
            <a:stCxn id="20" idx="2"/>
            <a:endCxn id="26" idx="0"/>
          </p:cNvCxnSpPr>
          <p:nvPr/>
        </p:nvCxnSpPr>
        <p:spPr>
          <a:xfrm flipH="1">
            <a:off x="5421385" y="2585701"/>
            <a:ext cx="1469982" cy="172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382CC001-F39A-9289-3B70-2F101A5D9ABC}"/>
              </a:ext>
            </a:extLst>
          </p:cNvPr>
          <p:cNvSpPr/>
          <p:nvPr/>
        </p:nvSpPr>
        <p:spPr>
          <a:xfrm>
            <a:off x="6832620" y="1982251"/>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cxnSp>
        <p:nvCxnSpPr>
          <p:cNvPr id="34" name="Conector de Seta Reta 33">
            <a:extLst>
              <a:ext uri="{FF2B5EF4-FFF2-40B4-BE49-F238E27FC236}">
                <a16:creationId xmlns:a16="http://schemas.microsoft.com/office/drawing/2014/main" id="{F9966EF0-0ED9-16A4-FF4F-26508217EFF2}"/>
              </a:ext>
            </a:extLst>
          </p:cNvPr>
          <p:cNvCxnSpPr>
            <a:cxnSpLocks/>
            <a:stCxn id="26" idx="2"/>
            <a:endCxn id="49" idx="0"/>
          </p:cNvCxnSpPr>
          <p:nvPr/>
        </p:nvCxnSpPr>
        <p:spPr>
          <a:xfrm>
            <a:off x="5421385" y="3091815"/>
            <a:ext cx="1210233" cy="228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Agrupar 39">
            <a:extLst>
              <a:ext uri="{FF2B5EF4-FFF2-40B4-BE49-F238E27FC236}">
                <a16:creationId xmlns:a16="http://schemas.microsoft.com/office/drawing/2014/main" id="{F501F1D8-70E9-D040-1352-610F2991D548}"/>
              </a:ext>
            </a:extLst>
          </p:cNvPr>
          <p:cNvGrpSpPr/>
          <p:nvPr/>
        </p:nvGrpSpPr>
        <p:grpSpPr>
          <a:xfrm>
            <a:off x="3847616" y="3319878"/>
            <a:ext cx="742950" cy="333375"/>
            <a:chOff x="1114425" y="2828925"/>
            <a:chExt cx="742950" cy="333375"/>
          </a:xfrm>
        </p:grpSpPr>
        <p:sp>
          <p:nvSpPr>
            <p:cNvPr id="41" name="Elipse 40">
              <a:extLst>
                <a:ext uri="{FF2B5EF4-FFF2-40B4-BE49-F238E27FC236}">
                  <a16:creationId xmlns:a16="http://schemas.microsoft.com/office/drawing/2014/main" id="{336649A5-17E0-BA93-B149-080B0BD0EEE2}"/>
                </a:ext>
              </a:extLst>
            </p:cNvPr>
            <p:cNvSpPr/>
            <p:nvPr/>
          </p:nvSpPr>
          <p:spPr>
            <a:xfrm>
              <a:off x="1114425" y="2828925"/>
              <a:ext cx="742950" cy="3333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Retângulo 41">
              <a:extLst>
                <a:ext uri="{FF2B5EF4-FFF2-40B4-BE49-F238E27FC236}">
                  <a16:creationId xmlns:a16="http://schemas.microsoft.com/office/drawing/2014/main" id="{D46AE528-D140-AFEF-DFF8-581EEB1D6757}"/>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Violation</a:t>
              </a:r>
            </a:p>
          </p:txBody>
        </p:sp>
      </p:grpSp>
      <p:cxnSp>
        <p:nvCxnSpPr>
          <p:cNvPr id="43" name="Conector de Seta Reta 42">
            <a:extLst>
              <a:ext uri="{FF2B5EF4-FFF2-40B4-BE49-F238E27FC236}">
                <a16:creationId xmlns:a16="http://schemas.microsoft.com/office/drawing/2014/main" id="{661F87EB-DC80-08DA-4894-F3559A17CB7B}"/>
              </a:ext>
            </a:extLst>
          </p:cNvPr>
          <p:cNvCxnSpPr>
            <a:cxnSpLocks/>
            <a:stCxn id="26" idx="2"/>
            <a:endCxn id="41" idx="7"/>
          </p:cNvCxnSpPr>
          <p:nvPr/>
        </p:nvCxnSpPr>
        <p:spPr>
          <a:xfrm flipH="1">
            <a:off x="4481763" y="3091815"/>
            <a:ext cx="939622" cy="276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tângulo 43">
            <a:extLst>
              <a:ext uri="{FF2B5EF4-FFF2-40B4-BE49-F238E27FC236}">
                <a16:creationId xmlns:a16="http://schemas.microsoft.com/office/drawing/2014/main" id="{6E0F27AA-0A1F-0AA0-DA26-BA29C97E7F61}"/>
              </a:ext>
            </a:extLst>
          </p:cNvPr>
          <p:cNvSpPr/>
          <p:nvPr/>
        </p:nvSpPr>
        <p:spPr>
          <a:xfrm>
            <a:off x="5359400" y="258617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sp>
        <p:nvSpPr>
          <p:cNvPr id="48" name="Retângulo 47">
            <a:extLst>
              <a:ext uri="{FF2B5EF4-FFF2-40B4-BE49-F238E27FC236}">
                <a16:creationId xmlns:a16="http://schemas.microsoft.com/office/drawing/2014/main" id="{F13776DA-6D6C-6C7F-22BF-3C87AC90DE37}"/>
              </a:ext>
            </a:extLst>
          </p:cNvPr>
          <p:cNvSpPr/>
          <p:nvPr/>
        </p:nvSpPr>
        <p:spPr>
          <a:xfrm>
            <a:off x="7187121" y="258617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49" name="Retângulo 48">
            <a:extLst>
              <a:ext uri="{FF2B5EF4-FFF2-40B4-BE49-F238E27FC236}">
                <a16:creationId xmlns:a16="http://schemas.microsoft.com/office/drawing/2014/main" id="{AB2A0743-3D4D-8A19-3EFC-964641F9B148}"/>
              </a:ext>
            </a:extLst>
          </p:cNvPr>
          <p:cNvSpPr/>
          <p:nvPr/>
        </p:nvSpPr>
        <p:spPr>
          <a:xfrm>
            <a:off x="5693405" y="3319878"/>
            <a:ext cx="1876426"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Thermometer battery became unavailable during trace</a:t>
            </a:r>
          </a:p>
        </p:txBody>
      </p:sp>
      <p:sp>
        <p:nvSpPr>
          <p:cNvPr id="51" name="Retângulo 50">
            <a:extLst>
              <a:ext uri="{FF2B5EF4-FFF2-40B4-BE49-F238E27FC236}">
                <a16:creationId xmlns:a16="http://schemas.microsoft.com/office/drawing/2014/main" id="{84751EAB-E29C-1018-F752-F9E49B7DCFFE}"/>
              </a:ext>
            </a:extLst>
          </p:cNvPr>
          <p:cNvSpPr/>
          <p:nvPr/>
        </p:nvSpPr>
        <p:spPr>
          <a:xfrm>
            <a:off x="3648188" y="3878388"/>
            <a:ext cx="1768903"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Heart Rate battery became unavailable during trace</a:t>
            </a:r>
          </a:p>
        </p:txBody>
      </p:sp>
      <p:cxnSp>
        <p:nvCxnSpPr>
          <p:cNvPr id="52" name="Conector de Seta Reta 51">
            <a:extLst>
              <a:ext uri="{FF2B5EF4-FFF2-40B4-BE49-F238E27FC236}">
                <a16:creationId xmlns:a16="http://schemas.microsoft.com/office/drawing/2014/main" id="{AB3528F2-00B5-9556-9637-1648D079228B}"/>
              </a:ext>
            </a:extLst>
          </p:cNvPr>
          <p:cNvCxnSpPr>
            <a:cxnSpLocks/>
            <a:stCxn id="49" idx="2"/>
            <a:endCxn id="51" idx="0"/>
          </p:cNvCxnSpPr>
          <p:nvPr/>
        </p:nvCxnSpPr>
        <p:spPr>
          <a:xfrm flipH="1">
            <a:off x="4532640" y="3653253"/>
            <a:ext cx="2098978" cy="225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tângulo 52">
            <a:extLst>
              <a:ext uri="{FF2B5EF4-FFF2-40B4-BE49-F238E27FC236}">
                <a16:creationId xmlns:a16="http://schemas.microsoft.com/office/drawing/2014/main" id="{9B9E79B1-8C50-366E-18FE-4067607D5592}"/>
              </a:ext>
            </a:extLst>
          </p:cNvPr>
          <p:cNvSpPr/>
          <p:nvPr/>
        </p:nvSpPr>
        <p:spPr>
          <a:xfrm>
            <a:off x="4188855" y="3144579"/>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sp>
        <p:nvSpPr>
          <p:cNvPr id="59" name="Retângulo 58">
            <a:extLst>
              <a:ext uri="{FF2B5EF4-FFF2-40B4-BE49-F238E27FC236}">
                <a16:creationId xmlns:a16="http://schemas.microsoft.com/office/drawing/2014/main" id="{829CC852-CFCA-606F-D67A-1389828259BD}"/>
              </a:ext>
            </a:extLst>
          </p:cNvPr>
          <p:cNvSpPr/>
          <p:nvPr/>
        </p:nvSpPr>
        <p:spPr>
          <a:xfrm>
            <a:off x="2308617" y="4538061"/>
            <a:ext cx="1645247"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ABPS battery became unavailable during trace</a:t>
            </a:r>
          </a:p>
        </p:txBody>
      </p:sp>
      <p:cxnSp>
        <p:nvCxnSpPr>
          <p:cNvPr id="60" name="Conector de Seta Reta 59">
            <a:extLst>
              <a:ext uri="{FF2B5EF4-FFF2-40B4-BE49-F238E27FC236}">
                <a16:creationId xmlns:a16="http://schemas.microsoft.com/office/drawing/2014/main" id="{58744275-DA98-94EC-F94C-135AA1EA54A5}"/>
              </a:ext>
            </a:extLst>
          </p:cNvPr>
          <p:cNvCxnSpPr>
            <a:cxnSpLocks/>
            <a:stCxn id="51" idx="2"/>
            <a:endCxn id="59" idx="0"/>
          </p:cNvCxnSpPr>
          <p:nvPr/>
        </p:nvCxnSpPr>
        <p:spPr>
          <a:xfrm flipH="1">
            <a:off x="3131241" y="4211763"/>
            <a:ext cx="1401399" cy="32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41F57E07-F76B-3477-FCF2-5903041E2478}"/>
              </a:ext>
            </a:extLst>
          </p:cNvPr>
          <p:cNvSpPr/>
          <p:nvPr/>
        </p:nvSpPr>
        <p:spPr>
          <a:xfrm>
            <a:off x="4875983" y="3650554"/>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sp>
        <p:nvSpPr>
          <p:cNvPr id="64" name="Retângulo 63">
            <a:extLst>
              <a:ext uri="{FF2B5EF4-FFF2-40B4-BE49-F238E27FC236}">
                <a16:creationId xmlns:a16="http://schemas.microsoft.com/office/drawing/2014/main" id="{BD5014BC-E71D-3263-5666-8794CCE7359E}"/>
              </a:ext>
            </a:extLst>
          </p:cNvPr>
          <p:cNvSpPr/>
          <p:nvPr/>
        </p:nvSpPr>
        <p:spPr>
          <a:xfrm>
            <a:off x="1414063" y="5296478"/>
            <a:ext cx="1645247"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ABPD battery became unavailable during trace</a:t>
            </a:r>
          </a:p>
        </p:txBody>
      </p:sp>
      <p:cxnSp>
        <p:nvCxnSpPr>
          <p:cNvPr id="65" name="Conector de Seta Reta 64">
            <a:extLst>
              <a:ext uri="{FF2B5EF4-FFF2-40B4-BE49-F238E27FC236}">
                <a16:creationId xmlns:a16="http://schemas.microsoft.com/office/drawing/2014/main" id="{135416FB-F2FF-E691-4800-23F4DB53F380}"/>
              </a:ext>
            </a:extLst>
          </p:cNvPr>
          <p:cNvCxnSpPr>
            <a:cxnSpLocks/>
            <a:stCxn id="59" idx="2"/>
            <a:endCxn id="64" idx="0"/>
          </p:cNvCxnSpPr>
          <p:nvPr/>
        </p:nvCxnSpPr>
        <p:spPr>
          <a:xfrm flipH="1">
            <a:off x="2236687" y="4871436"/>
            <a:ext cx="894554"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07DA2568-767A-8CEA-5B93-3B8A10DF9D3B}"/>
              </a:ext>
            </a:extLst>
          </p:cNvPr>
          <p:cNvSpPr/>
          <p:nvPr/>
        </p:nvSpPr>
        <p:spPr>
          <a:xfrm>
            <a:off x="1944578"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68" name="Agrupar 67">
            <a:extLst>
              <a:ext uri="{FF2B5EF4-FFF2-40B4-BE49-F238E27FC236}">
                <a16:creationId xmlns:a16="http://schemas.microsoft.com/office/drawing/2014/main" id="{2659CE73-CC50-038B-7212-2775B3855EE1}"/>
              </a:ext>
            </a:extLst>
          </p:cNvPr>
          <p:cNvGrpSpPr/>
          <p:nvPr/>
        </p:nvGrpSpPr>
        <p:grpSpPr>
          <a:xfrm>
            <a:off x="1414330" y="6026234"/>
            <a:ext cx="742950" cy="333375"/>
            <a:chOff x="1114425" y="2828925"/>
            <a:chExt cx="742950" cy="333375"/>
          </a:xfrm>
        </p:grpSpPr>
        <p:sp>
          <p:nvSpPr>
            <p:cNvPr id="69" name="Elipse 68">
              <a:extLst>
                <a:ext uri="{FF2B5EF4-FFF2-40B4-BE49-F238E27FC236}">
                  <a16:creationId xmlns:a16="http://schemas.microsoft.com/office/drawing/2014/main" id="{1579B6F9-4FD7-EAF8-A4AB-F75DE4934D3E}"/>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0" name="Retângulo 69">
              <a:extLst>
                <a:ext uri="{FF2B5EF4-FFF2-40B4-BE49-F238E27FC236}">
                  <a16:creationId xmlns:a16="http://schemas.microsoft.com/office/drawing/2014/main" id="{6D87D084-32D1-685D-B1E7-FDCDA9D941C7}"/>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71" name="Conector de Seta Reta 70">
            <a:extLst>
              <a:ext uri="{FF2B5EF4-FFF2-40B4-BE49-F238E27FC236}">
                <a16:creationId xmlns:a16="http://schemas.microsoft.com/office/drawing/2014/main" id="{D7B25244-14B7-45CC-0D6A-875080A51ACE}"/>
              </a:ext>
            </a:extLst>
          </p:cNvPr>
          <p:cNvCxnSpPr>
            <a:cxnSpLocks/>
            <a:stCxn id="64" idx="2"/>
            <a:endCxn id="69" idx="0"/>
          </p:cNvCxnSpPr>
          <p:nvPr/>
        </p:nvCxnSpPr>
        <p:spPr>
          <a:xfrm flipH="1">
            <a:off x="1785805" y="5629853"/>
            <a:ext cx="450882"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tângulo 71">
            <a:extLst>
              <a:ext uri="{FF2B5EF4-FFF2-40B4-BE49-F238E27FC236}">
                <a16:creationId xmlns:a16="http://schemas.microsoft.com/office/drawing/2014/main" id="{EC68BA63-4843-244F-BDD4-783CCEAE8890}"/>
              </a:ext>
            </a:extLst>
          </p:cNvPr>
          <p:cNvSpPr/>
          <p:nvPr/>
        </p:nvSpPr>
        <p:spPr>
          <a:xfrm>
            <a:off x="1346518"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75" name="Agrupar 74">
            <a:extLst>
              <a:ext uri="{FF2B5EF4-FFF2-40B4-BE49-F238E27FC236}">
                <a16:creationId xmlns:a16="http://schemas.microsoft.com/office/drawing/2014/main" id="{0661FCB5-0E27-B43F-964F-CAFC7055B410}"/>
              </a:ext>
            </a:extLst>
          </p:cNvPr>
          <p:cNvGrpSpPr/>
          <p:nvPr/>
        </p:nvGrpSpPr>
        <p:grpSpPr>
          <a:xfrm>
            <a:off x="2316093" y="6026234"/>
            <a:ext cx="742950" cy="333375"/>
            <a:chOff x="1114425" y="2828925"/>
            <a:chExt cx="742950" cy="333375"/>
          </a:xfrm>
        </p:grpSpPr>
        <p:sp>
          <p:nvSpPr>
            <p:cNvPr id="76" name="Elipse 75">
              <a:extLst>
                <a:ext uri="{FF2B5EF4-FFF2-40B4-BE49-F238E27FC236}">
                  <a16:creationId xmlns:a16="http://schemas.microsoft.com/office/drawing/2014/main" id="{1AFDC44C-7D36-CE20-B659-43FEAA9D2BAE}"/>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7" name="Retângulo 76">
              <a:extLst>
                <a:ext uri="{FF2B5EF4-FFF2-40B4-BE49-F238E27FC236}">
                  <a16:creationId xmlns:a16="http://schemas.microsoft.com/office/drawing/2014/main" id="{9C140988-3350-4DD8-51EC-10D51A52867E}"/>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78" name="Conector de Seta Reta 77">
            <a:extLst>
              <a:ext uri="{FF2B5EF4-FFF2-40B4-BE49-F238E27FC236}">
                <a16:creationId xmlns:a16="http://schemas.microsoft.com/office/drawing/2014/main" id="{262370E0-18BA-ABD2-D3F7-CFC3D4E3F564}"/>
              </a:ext>
            </a:extLst>
          </p:cNvPr>
          <p:cNvCxnSpPr>
            <a:cxnSpLocks/>
            <a:stCxn id="64" idx="2"/>
            <a:endCxn id="76" idx="0"/>
          </p:cNvCxnSpPr>
          <p:nvPr/>
        </p:nvCxnSpPr>
        <p:spPr>
          <a:xfrm>
            <a:off x="2236687" y="5629853"/>
            <a:ext cx="450881"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tângulo 78">
            <a:extLst>
              <a:ext uri="{FF2B5EF4-FFF2-40B4-BE49-F238E27FC236}">
                <a16:creationId xmlns:a16="http://schemas.microsoft.com/office/drawing/2014/main" id="{A76DFEE6-F922-6DAE-B168-237FC5112C07}"/>
              </a:ext>
            </a:extLst>
          </p:cNvPr>
          <p:cNvSpPr/>
          <p:nvPr/>
        </p:nvSpPr>
        <p:spPr>
          <a:xfrm>
            <a:off x="2521885"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grpSp>
        <p:nvGrpSpPr>
          <p:cNvPr id="83" name="Agrupar 82">
            <a:extLst>
              <a:ext uri="{FF2B5EF4-FFF2-40B4-BE49-F238E27FC236}">
                <a16:creationId xmlns:a16="http://schemas.microsoft.com/office/drawing/2014/main" id="{09F438B5-977B-9A65-BC1E-194320DD9AE9}"/>
              </a:ext>
            </a:extLst>
          </p:cNvPr>
          <p:cNvGrpSpPr/>
          <p:nvPr/>
        </p:nvGrpSpPr>
        <p:grpSpPr>
          <a:xfrm>
            <a:off x="3203170" y="5296478"/>
            <a:ext cx="742950" cy="333375"/>
            <a:chOff x="1114425" y="2828925"/>
            <a:chExt cx="742950" cy="333375"/>
          </a:xfrm>
        </p:grpSpPr>
        <p:sp>
          <p:nvSpPr>
            <p:cNvPr id="84" name="Elipse 83">
              <a:extLst>
                <a:ext uri="{FF2B5EF4-FFF2-40B4-BE49-F238E27FC236}">
                  <a16:creationId xmlns:a16="http://schemas.microsoft.com/office/drawing/2014/main" id="{2F96F565-2877-D29E-E620-CD1C30AA7DE5}"/>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5" name="Retângulo 84">
              <a:extLst>
                <a:ext uri="{FF2B5EF4-FFF2-40B4-BE49-F238E27FC236}">
                  <a16:creationId xmlns:a16="http://schemas.microsoft.com/office/drawing/2014/main" id="{273A7F0B-87BC-27B3-1B7A-AB26B4D0C46D}"/>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86" name="Conector de Seta Reta 85">
            <a:extLst>
              <a:ext uri="{FF2B5EF4-FFF2-40B4-BE49-F238E27FC236}">
                <a16:creationId xmlns:a16="http://schemas.microsoft.com/office/drawing/2014/main" id="{17BA73B1-67AE-1DA6-69BA-6D4167019B09}"/>
              </a:ext>
            </a:extLst>
          </p:cNvPr>
          <p:cNvCxnSpPr>
            <a:cxnSpLocks/>
            <a:stCxn id="59" idx="2"/>
            <a:endCxn id="84" idx="0"/>
          </p:cNvCxnSpPr>
          <p:nvPr/>
        </p:nvCxnSpPr>
        <p:spPr>
          <a:xfrm>
            <a:off x="3131241" y="4871436"/>
            <a:ext cx="443404"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tângulo 86">
            <a:extLst>
              <a:ext uri="{FF2B5EF4-FFF2-40B4-BE49-F238E27FC236}">
                <a16:creationId xmlns:a16="http://schemas.microsoft.com/office/drawing/2014/main" id="{BAC758FB-C933-CF1B-DBB1-D1DBA30399C1}"/>
              </a:ext>
            </a:extLst>
          </p:cNvPr>
          <p:cNvSpPr/>
          <p:nvPr/>
        </p:nvSpPr>
        <p:spPr>
          <a:xfrm>
            <a:off x="3292028"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cxnSp>
        <p:nvCxnSpPr>
          <p:cNvPr id="89" name="Conector de Seta Reta 88">
            <a:extLst>
              <a:ext uri="{FF2B5EF4-FFF2-40B4-BE49-F238E27FC236}">
                <a16:creationId xmlns:a16="http://schemas.microsoft.com/office/drawing/2014/main" id="{F9E538AF-BE06-7415-F8F9-167F205EF411}"/>
              </a:ext>
            </a:extLst>
          </p:cNvPr>
          <p:cNvCxnSpPr>
            <a:cxnSpLocks/>
            <a:stCxn id="51" idx="2"/>
            <a:endCxn id="92" idx="0"/>
          </p:cNvCxnSpPr>
          <p:nvPr/>
        </p:nvCxnSpPr>
        <p:spPr>
          <a:xfrm>
            <a:off x="4532640" y="4211763"/>
            <a:ext cx="1401398" cy="32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etângulo 91">
            <a:extLst>
              <a:ext uri="{FF2B5EF4-FFF2-40B4-BE49-F238E27FC236}">
                <a16:creationId xmlns:a16="http://schemas.microsoft.com/office/drawing/2014/main" id="{6B1F84FB-0C01-FEA6-F8EF-896BBD50DB61}"/>
              </a:ext>
            </a:extLst>
          </p:cNvPr>
          <p:cNvSpPr/>
          <p:nvPr/>
        </p:nvSpPr>
        <p:spPr>
          <a:xfrm>
            <a:off x="5111414" y="4538061"/>
            <a:ext cx="1645247"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ABPS battery became unavailable during trace</a:t>
            </a:r>
          </a:p>
        </p:txBody>
      </p:sp>
      <p:sp>
        <p:nvSpPr>
          <p:cNvPr id="94" name="Retângulo 93">
            <a:extLst>
              <a:ext uri="{FF2B5EF4-FFF2-40B4-BE49-F238E27FC236}">
                <a16:creationId xmlns:a16="http://schemas.microsoft.com/office/drawing/2014/main" id="{65812305-8795-2B60-830E-D0B95D00CC7F}"/>
              </a:ext>
            </a:extLst>
          </p:cNvPr>
          <p:cNvSpPr/>
          <p:nvPr/>
        </p:nvSpPr>
        <p:spPr>
          <a:xfrm>
            <a:off x="7592418" y="3650554"/>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96" name="Retângulo 95">
            <a:extLst>
              <a:ext uri="{FF2B5EF4-FFF2-40B4-BE49-F238E27FC236}">
                <a16:creationId xmlns:a16="http://schemas.microsoft.com/office/drawing/2014/main" id="{75F0AC92-5A10-0FCA-3581-8D11629C33AA}"/>
              </a:ext>
            </a:extLst>
          </p:cNvPr>
          <p:cNvSpPr/>
          <p:nvPr/>
        </p:nvSpPr>
        <p:spPr>
          <a:xfrm>
            <a:off x="4144107" y="5296478"/>
            <a:ext cx="1645247"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ABPD battery became unavailable during trace</a:t>
            </a:r>
          </a:p>
        </p:txBody>
      </p:sp>
      <p:cxnSp>
        <p:nvCxnSpPr>
          <p:cNvPr id="97" name="Conector de Seta Reta 96">
            <a:extLst>
              <a:ext uri="{FF2B5EF4-FFF2-40B4-BE49-F238E27FC236}">
                <a16:creationId xmlns:a16="http://schemas.microsoft.com/office/drawing/2014/main" id="{C2B8E028-2D74-8061-6680-AF758CD22EE4}"/>
              </a:ext>
            </a:extLst>
          </p:cNvPr>
          <p:cNvCxnSpPr>
            <a:cxnSpLocks/>
            <a:stCxn id="92" idx="2"/>
            <a:endCxn id="96" idx="0"/>
          </p:cNvCxnSpPr>
          <p:nvPr/>
        </p:nvCxnSpPr>
        <p:spPr>
          <a:xfrm flipH="1">
            <a:off x="4966731" y="4871436"/>
            <a:ext cx="967307"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etângulo 97">
            <a:extLst>
              <a:ext uri="{FF2B5EF4-FFF2-40B4-BE49-F238E27FC236}">
                <a16:creationId xmlns:a16="http://schemas.microsoft.com/office/drawing/2014/main" id="{D59BA659-06F0-C88C-5AED-E120E570068E}"/>
              </a:ext>
            </a:extLst>
          </p:cNvPr>
          <p:cNvSpPr/>
          <p:nvPr/>
        </p:nvSpPr>
        <p:spPr>
          <a:xfrm>
            <a:off x="4827759"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13" name="Agrupar 112">
            <a:extLst>
              <a:ext uri="{FF2B5EF4-FFF2-40B4-BE49-F238E27FC236}">
                <a16:creationId xmlns:a16="http://schemas.microsoft.com/office/drawing/2014/main" id="{ED154A49-8210-FAA4-B154-4E5B342B014E}"/>
              </a:ext>
            </a:extLst>
          </p:cNvPr>
          <p:cNvGrpSpPr/>
          <p:nvPr/>
        </p:nvGrpSpPr>
        <p:grpSpPr>
          <a:xfrm>
            <a:off x="4130286" y="6026234"/>
            <a:ext cx="742950" cy="333375"/>
            <a:chOff x="1114425" y="2828925"/>
            <a:chExt cx="742950" cy="333375"/>
          </a:xfrm>
        </p:grpSpPr>
        <p:sp>
          <p:nvSpPr>
            <p:cNvPr id="114" name="Elipse 113">
              <a:extLst>
                <a:ext uri="{FF2B5EF4-FFF2-40B4-BE49-F238E27FC236}">
                  <a16:creationId xmlns:a16="http://schemas.microsoft.com/office/drawing/2014/main" id="{369A98B6-195B-75FC-0F43-698808A45C39}"/>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5" name="Retângulo 114">
              <a:extLst>
                <a:ext uri="{FF2B5EF4-FFF2-40B4-BE49-F238E27FC236}">
                  <a16:creationId xmlns:a16="http://schemas.microsoft.com/office/drawing/2014/main" id="{6819A4CC-1DC7-C7BD-A747-59E7099B8D23}"/>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16" name="Conector de Seta Reta 115">
            <a:extLst>
              <a:ext uri="{FF2B5EF4-FFF2-40B4-BE49-F238E27FC236}">
                <a16:creationId xmlns:a16="http://schemas.microsoft.com/office/drawing/2014/main" id="{B0CF64B9-B6A8-403E-7B7F-2138D89559EB}"/>
              </a:ext>
            </a:extLst>
          </p:cNvPr>
          <p:cNvCxnSpPr>
            <a:cxnSpLocks/>
            <a:stCxn id="96" idx="2"/>
            <a:endCxn id="114" idx="0"/>
          </p:cNvCxnSpPr>
          <p:nvPr/>
        </p:nvCxnSpPr>
        <p:spPr>
          <a:xfrm flipH="1">
            <a:off x="4501761" y="5629853"/>
            <a:ext cx="464970"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tângulo 116">
            <a:extLst>
              <a:ext uri="{FF2B5EF4-FFF2-40B4-BE49-F238E27FC236}">
                <a16:creationId xmlns:a16="http://schemas.microsoft.com/office/drawing/2014/main" id="{DF604EAF-4A15-1103-8F90-20B543E6DEDD}"/>
              </a:ext>
            </a:extLst>
          </p:cNvPr>
          <p:cNvSpPr/>
          <p:nvPr/>
        </p:nvSpPr>
        <p:spPr>
          <a:xfrm>
            <a:off x="4052921"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18" name="Agrupar 117">
            <a:extLst>
              <a:ext uri="{FF2B5EF4-FFF2-40B4-BE49-F238E27FC236}">
                <a16:creationId xmlns:a16="http://schemas.microsoft.com/office/drawing/2014/main" id="{82BC9906-4840-E3A6-9833-BD4368E310E8}"/>
              </a:ext>
            </a:extLst>
          </p:cNvPr>
          <p:cNvGrpSpPr/>
          <p:nvPr/>
        </p:nvGrpSpPr>
        <p:grpSpPr>
          <a:xfrm>
            <a:off x="5060225" y="6026234"/>
            <a:ext cx="742950" cy="333375"/>
            <a:chOff x="1114425" y="2828925"/>
            <a:chExt cx="742950" cy="333375"/>
          </a:xfrm>
        </p:grpSpPr>
        <p:sp>
          <p:nvSpPr>
            <p:cNvPr id="119" name="Elipse 118">
              <a:extLst>
                <a:ext uri="{FF2B5EF4-FFF2-40B4-BE49-F238E27FC236}">
                  <a16:creationId xmlns:a16="http://schemas.microsoft.com/office/drawing/2014/main" id="{227721AC-D8A1-9DB7-64F8-6EFA144D8774}"/>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Retângulo 119">
              <a:extLst>
                <a:ext uri="{FF2B5EF4-FFF2-40B4-BE49-F238E27FC236}">
                  <a16:creationId xmlns:a16="http://schemas.microsoft.com/office/drawing/2014/main" id="{E0AC60F4-8DB6-CC2F-28DE-0D0650D29F28}"/>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21" name="Conector de Seta Reta 120">
            <a:extLst>
              <a:ext uri="{FF2B5EF4-FFF2-40B4-BE49-F238E27FC236}">
                <a16:creationId xmlns:a16="http://schemas.microsoft.com/office/drawing/2014/main" id="{5C457912-5B91-6994-D8E2-E17B93489DA9}"/>
              </a:ext>
            </a:extLst>
          </p:cNvPr>
          <p:cNvCxnSpPr>
            <a:cxnSpLocks/>
            <a:stCxn id="96" idx="2"/>
            <a:endCxn id="119" idx="0"/>
          </p:cNvCxnSpPr>
          <p:nvPr/>
        </p:nvCxnSpPr>
        <p:spPr>
          <a:xfrm>
            <a:off x="4966731" y="5629853"/>
            <a:ext cx="464969"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Retângulo 121">
            <a:extLst>
              <a:ext uri="{FF2B5EF4-FFF2-40B4-BE49-F238E27FC236}">
                <a16:creationId xmlns:a16="http://schemas.microsoft.com/office/drawing/2014/main" id="{05B390BD-94BE-2263-2E80-06BE95A1CD4E}"/>
              </a:ext>
            </a:extLst>
          </p:cNvPr>
          <p:cNvSpPr/>
          <p:nvPr/>
        </p:nvSpPr>
        <p:spPr>
          <a:xfrm>
            <a:off x="5264430"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cxnSp>
        <p:nvCxnSpPr>
          <p:cNvPr id="125" name="Conector de Seta Reta 124">
            <a:extLst>
              <a:ext uri="{FF2B5EF4-FFF2-40B4-BE49-F238E27FC236}">
                <a16:creationId xmlns:a16="http://schemas.microsoft.com/office/drawing/2014/main" id="{59280AB1-E17B-C2FD-6822-D04BE66FD6A2}"/>
              </a:ext>
            </a:extLst>
          </p:cNvPr>
          <p:cNvCxnSpPr>
            <a:cxnSpLocks/>
            <a:stCxn id="92" idx="2"/>
            <a:endCxn id="127" idx="0"/>
          </p:cNvCxnSpPr>
          <p:nvPr/>
        </p:nvCxnSpPr>
        <p:spPr>
          <a:xfrm>
            <a:off x="5934038" y="4871436"/>
            <a:ext cx="914946"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tângulo 125">
            <a:extLst>
              <a:ext uri="{FF2B5EF4-FFF2-40B4-BE49-F238E27FC236}">
                <a16:creationId xmlns:a16="http://schemas.microsoft.com/office/drawing/2014/main" id="{CC904CD0-EFC8-D948-15EC-B3D733F915EF}"/>
              </a:ext>
            </a:extLst>
          </p:cNvPr>
          <p:cNvSpPr/>
          <p:nvPr/>
        </p:nvSpPr>
        <p:spPr>
          <a:xfrm>
            <a:off x="6517285"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127" name="Retângulo 126">
            <a:extLst>
              <a:ext uri="{FF2B5EF4-FFF2-40B4-BE49-F238E27FC236}">
                <a16:creationId xmlns:a16="http://schemas.microsoft.com/office/drawing/2014/main" id="{0CE81584-2E58-B082-70CC-2B2C930901AF}"/>
              </a:ext>
            </a:extLst>
          </p:cNvPr>
          <p:cNvSpPr/>
          <p:nvPr/>
        </p:nvSpPr>
        <p:spPr>
          <a:xfrm>
            <a:off x="6078721" y="5296478"/>
            <a:ext cx="1540526"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ABPD battery became unavailable during trace</a:t>
            </a:r>
          </a:p>
        </p:txBody>
      </p:sp>
      <p:grpSp>
        <p:nvGrpSpPr>
          <p:cNvPr id="130" name="Agrupar 129">
            <a:extLst>
              <a:ext uri="{FF2B5EF4-FFF2-40B4-BE49-F238E27FC236}">
                <a16:creationId xmlns:a16="http://schemas.microsoft.com/office/drawing/2014/main" id="{7D4A3925-FB02-DC9A-6609-8A6404ADCBFF}"/>
              </a:ext>
            </a:extLst>
          </p:cNvPr>
          <p:cNvGrpSpPr/>
          <p:nvPr/>
        </p:nvGrpSpPr>
        <p:grpSpPr>
          <a:xfrm>
            <a:off x="5936965" y="6026234"/>
            <a:ext cx="742950" cy="333375"/>
            <a:chOff x="1114425" y="2828925"/>
            <a:chExt cx="742950" cy="333375"/>
          </a:xfrm>
        </p:grpSpPr>
        <p:sp>
          <p:nvSpPr>
            <p:cNvPr id="131" name="Elipse 130">
              <a:extLst>
                <a:ext uri="{FF2B5EF4-FFF2-40B4-BE49-F238E27FC236}">
                  <a16:creationId xmlns:a16="http://schemas.microsoft.com/office/drawing/2014/main" id="{8D6F126C-15A7-8F69-8943-179828F83104}"/>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2" name="Retângulo 131">
              <a:extLst>
                <a:ext uri="{FF2B5EF4-FFF2-40B4-BE49-F238E27FC236}">
                  <a16:creationId xmlns:a16="http://schemas.microsoft.com/office/drawing/2014/main" id="{92AC4A91-BF42-293D-6EEE-D6B32E2063F4}"/>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33" name="Conector de Seta Reta 132">
            <a:extLst>
              <a:ext uri="{FF2B5EF4-FFF2-40B4-BE49-F238E27FC236}">
                <a16:creationId xmlns:a16="http://schemas.microsoft.com/office/drawing/2014/main" id="{BADEAEEC-4BEB-415C-EC4D-86451C1A06DA}"/>
              </a:ext>
            </a:extLst>
          </p:cNvPr>
          <p:cNvCxnSpPr>
            <a:cxnSpLocks/>
            <a:stCxn id="127" idx="2"/>
            <a:endCxn id="131" idx="0"/>
          </p:cNvCxnSpPr>
          <p:nvPr/>
        </p:nvCxnSpPr>
        <p:spPr>
          <a:xfrm flipH="1">
            <a:off x="6308440" y="5629853"/>
            <a:ext cx="540544"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1D9BB100-54BC-749E-6043-93698AF6C07C}"/>
              </a:ext>
            </a:extLst>
          </p:cNvPr>
          <p:cNvSpPr/>
          <p:nvPr/>
        </p:nvSpPr>
        <p:spPr>
          <a:xfrm>
            <a:off x="5996163"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35" name="Agrupar 134">
            <a:extLst>
              <a:ext uri="{FF2B5EF4-FFF2-40B4-BE49-F238E27FC236}">
                <a16:creationId xmlns:a16="http://schemas.microsoft.com/office/drawing/2014/main" id="{44B40673-840A-0E4A-90E9-6D7E6CF1B85D}"/>
              </a:ext>
            </a:extLst>
          </p:cNvPr>
          <p:cNvGrpSpPr/>
          <p:nvPr/>
        </p:nvGrpSpPr>
        <p:grpSpPr>
          <a:xfrm>
            <a:off x="7018052" y="6026234"/>
            <a:ext cx="742950" cy="333375"/>
            <a:chOff x="1114425" y="2828925"/>
            <a:chExt cx="742950" cy="333375"/>
          </a:xfrm>
        </p:grpSpPr>
        <p:sp>
          <p:nvSpPr>
            <p:cNvPr id="136" name="Elipse 135">
              <a:extLst>
                <a:ext uri="{FF2B5EF4-FFF2-40B4-BE49-F238E27FC236}">
                  <a16:creationId xmlns:a16="http://schemas.microsoft.com/office/drawing/2014/main" id="{FB3DB787-0E20-5DEE-7AD8-6B7464390582}"/>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7" name="Retângulo 136">
              <a:extLst>
                <a:ext uri="{FF2B5EF4-FFF2-40B4-BE49-F238E27FC236}">
                  <a16:creationId xmlns:a16="http://schemas.microsoft.com/office/drawing/2014/main" id="{2B0EAE66-A8B6-2FFF-80F7-EC3741B1E26D}"/>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38" name="Conector de Seta Reta 137">
            <a:extLst>
              <a:ext uri="{FF2B5EF4-FFF2-40B4-BE49-F238E27FC236}">
                <a16:creationId xmlns:a16="http://schemas.microsoft.com/office/drawing/2014/main" id="{EB4C56B3-2CBA-4E64-4359-0B673979DF6A}"/>
              </a:ext>
            </a:extLst>
          </p:cNvPr>
          <p:cNvCxnSpPr>
            <a:cxnSpLocks/>
            <a:stCxn id="127" idx="2"/>
            <a:endCxn id="136" idx="0"/>
          </p:cNvCxnSpPr>
          <p:nvPr/>
        </p:nvCxnSpPr>
        <p:spPr>
          <a:xfrm>
            <a:off x="6848984" y="5629853"/>
            <a:ext cx="540543"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tângulo 138">
            <a:extLst>
              <a:ext uri="{FF2B5EF4-FFF2-40B4-BE49-F238E27FC236}">
                <a16:creationId xmlns:a16="http://schemas.microsoft.com/office/drawing/2014/main" id="{8E3ACDF5-D10D-37B2-5717-D11C2EDA68CF}"/>
              </a:ext>
            </a:extLst>
          </p:cNvPr>
          <p:cNvSpPr/>
          <p:nvPr/>
        </p:nvSpPr>
        <p:spPr>
          <a:xfrm>
            <a:off x="7132813"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cxnSp>
        <p:nvCxnSpPr>
          <p:cNvPr id="147" name="Conector de Seta Reta 146">
            <a:extLst>
              <a:ext uri="{FF2B5EF4-FFF2-40B4-BE49-F238E27FC236}">
                <a16:creationId xmlns:a16="http://schemas.microsoft.com/office/drawing/2014/main" id="{633DECAE-A15C-2882-106C-2084AA69BDDA}"/>
              </a:ext>
            </a:extLst>
          </p:cNvPr>
          <p:cNvCxnSpPr>
            <a:cxnSpLocks/>
            <a:stCxn id="49" idx="2"/>
            <a:endCxn id="150" idx="0"/>
          </p:cNvCxnSpPr>
          <p:nvPr/>
        </p:nvCxnSpPr>
        <p:spPr>
          <a:xfrm>
            <a:off x="6631618" y="3653253"/>
            <a:ext cx="2037151" cy="225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etângulo 147">
            <a:extLst>
              <a:ext uri="{FF2B5EF4-FFF2-40B4-BE49-F238E27FC236}">
                <a16:creationId xmlns:a16="http://schemas.microsoft.com/office/drawing/2014/main" id="{E06C2E1C-C0E2-3684-F8BC-159EAD664CE4}"/>
              </a:ext>
            </a:extLst>
          </p:cNvPr>
          <p:cNvSpPr/>
          <p:nvPr/>
        </p:nvSpPr>
        <p:spPr>
          <a:xfrm>
            <a:off x="6053373" y="311187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150" name="Retângulo 149">
            <a:extLst>
              <a:ext uri="{FF2B5EF4-FFF2-40B4-BE49-F238E27FC236}">
                <a16:creationId xmlns:a16="http://schemas.microsoft.com/office/drawing/2014/main" id="{80959171-6707-175D-564D-70138FD0489B}"/>
              </a:ext>
            </a:extLst>
          </p:cNvPr>
          <p:cNvSpPr/>
          <p:nvPr/>
        </p:nvSpPr>
        <p:spPr>
          <a:xfrm>
            <a:off x="7846145" y="3878388"/>
            <a:ext cx="1645247"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ABPD battery became unavailable during trace</a:t>
            </a:r>
          </a:p>
        </p:txBody>
      </p:sp>
      <p:cxnSp>
        <p:nvCxnSpPr>
          <p:cNvPr id="160" name="Conector de Seta Reta 159">
            <a:extLst>
              <a:ext uri="{FF2B5EF4-FFF2-40B4-BE49-F238E27FC236}">
                <a16:creationId xmlns:a16="http://schemas.microsoft.com/office/drawing/2014/main" id="{5F17356B-0EB6-BA7F-E561-195A80D5E297}"/>
              </a:ext>
            </a:extLst>
          </p:cNvPr>
          <p:cNvCxnSpPr>
            <a:cxnSpLocks/>
            <a:stCxn id="150" idx="2"/>
            <a:endCxn id="165" idx="7"/>
          </p:cNvCxnSpPr>
          <p:nvPr/>
        </p:nvCxnSpPr>
        <p:spPr>
          <a:xfrm flipH="1">
            <a:off x="7981269" y="4211763"/>
            <a:ext cx="687500" cy="37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Retângulo 160">
            <a:extLst>
              <a:ext uri="{FF2B5EF4-FFF2-40B4-BE49-F238E27FC236}">
                <a16:creationId xmlns:a16="http://schemas.microsoft.com/office/drawing/2014/main" id="{801A1E19-2FCA-EFE1-2675-34BF7ECF3668}"/>
              </a:ext>
            </a:extLst>
          </p:cNvPr>
          <p:cNvSpPr/>
          <p:nvPr/>
        </p:nvSpPr>
        <p:spPr>
          <a:xfrm>
            <a:off x="7747940" y="427529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64" name="Agrupar 163">
            <a:extLst>
              <a:ext uri="{FF2B5EF4-FFF2-40B4-BE49-F238E27FC236}">
                <a16:creationId xmlns:a16="http://schemas.microsoft.com/office/drawing/2014/main" id="{08327F8C-FA76-3FB2-5236-E915268BA600}"/>
              </a:ext>
            </a:extLst>
          </p:cNvPr>
          <p:cNvGrpSpPr/>
          <p:nvPr/>
        </p:nvGrpSpPr>
        <p:grpSpPr>
          <a:xfrm>
            <a:off x="7347122" y="4538061"/>
            <a:ext cx="742950" cy="333375"/>
            <a:chOff x="1114425" y="2828925"/>
            <a:chExt cx="742950" cy="333375"/>
          </a:xfrm>
        </p:grpSpPr>
        <p:sp>
          <p:nvSpPr>
            <p:cNvPr id="165" name="Elipse 164">
              <a:extLst>
                <a:ext uri="{FF2B5EF4-FFF2-40B4-BE49-F238E27FC236}">
                  <a16:creationId xmlns:a16="http://schemas.microsoft.com/office/drawing/2014/main" id="{D07EA7AB-8778-5CD7-BB38-DE572F9A6E86}"/>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6" name="Retângulo 165">
              <a:extLst>
                <a:ext uri="{FF2B5EF4-FFF2-40B4-BE49-F238E27FC236}">
                  <a16:creationId xmlns:a16="http://schemas.microsoft.com/office/drawing/2014/main" id="{B0CB843A-C7E0-019F-8D01-F44AF309A693}"/>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68" name="Conector de Seta Reta 167">
            <a:extLst>
              <a:ext uri="{FF2B5EF4-FFF2-40B4-BE49-F238E27FC236}">
                <a16:creationId xmlns:a16="http://schemas.microsoft.com/office/drawing/2014/main" id="{D3C90F0C-4EA6-9D92-5BBE-3E482FF97D8D}"/>
              </a:ext>
            </a:extLst>
          </p:cNvPr>
          <p:cNvCxnSpPr>
            <a:cxnSpLocks/>
            <a:stCxn id="150" idx="2"/>
            <a:endCxn id="172" idx="0"/>
          </p:cNvCxnSpPr>
          <p:nvPr/>
        </p:nvCxnSpPr>
        <p:spPr>
          <a:xfrm>
            <a:off x="8668769" y="4211763"/>
            <a:ext cx="1085474" cy="326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Retângulo 168">
            <a:extLst>
              <a:ext uri="{FF2B5EF4-FFF2-40B4-BE49-F238E27FC236}">
                <a16:creationId xmlns:a16="http://schemas.microsoft.com/office/drawing/2014/main" id="{580FA052-A302-E2C6-4FC5-601A7850CB43}"/>
              </a:ext>
            </a:extLst>
          </p:cNvPr>
          <p:cNvSpPr/>
          <p:nvPr/>
        </p:nvSpPr>
        <p:spPr>
          <a:xfrm>
            <a:off x="9235370" y="427529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172" name="Retângulo 171">
            <a:extLst>
              <a:ext uri="{FF2B5EF4-FFF2-40B4-BE49-F238E27FC236}">
                <a16:creationId xmlns:a16="http://schemas.microsoft.com/office/drawing/2014/main" id="{FF994284-D007-9379-EFC1-2529CA6A5ED5}"/>
              </a:ext>
            </a:extLst>
          </p:cNvPr>
          <p:cNvSpPr/>
          <p:nvPr/>
        </p:nvSpPr>
        <p:spPr>
          <a:xfrm>
            <a:off x="8879165" y="4538061"/>
            <a:ext cx="1750156"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Heart Rate battery became unavailable during trace</a:t>
            </a:r>
          </a:p>
        </p:txBody>
      </p:sp>
      <p:sp>
        <p:nvSpPr>
          <p:cNvPr id="178" name="Retângulo 177">
            <a:extLst>
              <a:ext uri="{FF2B5EF4-FFF2-40B4-BE49-F238E27FC236}">
                <a16:creationId xmlns:a16="http://schemas.microsoft.com/office/drawing/2014/main" id="{3EA8ABED-AB28-C971-6F66-C18C20068F59}"/>
              </a:ext>
            </a:extLst>
          </p:cNvPr>
          <p:cNvSpPr/>
          <p:nvPr/>
        </p:nvSpPr>
        <p:spPr>
          <a:xfrm>
            <a:off x="7979767" y="5296478"/>
            <a:ext cx="1540526"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ABPS battery became unavailable during trace</a:t>
            </a:r>
          </a:p>
        </p:txBody>
      </p:sp>
      <p:cxnSp>
        <p:nvCxnSpPr>
          <p:cNvPr id="179" name="Conector de Seta Reta 178">
            <a:extLst>
              <a:ext uri="{FF2B5EF4-FFF2-40B4-BE49-F238E27FC236}">
                <a16:creationId xmlns:a16="http://schemas.microsoft.com/office/drawing/2014/main" id="{3F9149A2-C258-00F1-FFDF-1E59B295CDA1}"/>
              </a:ext>
            </a:extLst>
          </p:cNvPr>
          <p:cNvCxnSpPr>
            <a:cxnSpLocks/>
            <a:stCxn id="172" idx="2"/>
            <a:endCxn id="178" idx="0"/>
          </p:cNvCxnSpPr>
          <p:nvPr/>
        </p:nvCxnSpPr>
        <p:spPr>
          <a:xfrm flipH="1">
            <a:off x="8750030" y="4871436"/>
            <a:ext cx="1004213"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Retângulo 179">
            <a:extLst>
              <a:ext uri="{FF2B5EF4-FFF2-40B4-BE49-F238E27FC236}">
                <a16:creationId xmlns:a16="http://schemas.microsoft.com/office/drawing/2014/main" id="{6B02EBFE-48EE-4681-AA36-75E48EBC4FB7}"/>
              </a:ext>
            </a:extLst>
          </p:cNvPr>
          <p:cNvSpPr/>
          <p:nvPr/>
        </p:nvSpPr>
        <p:spPr>
          <a:xfrm>
            <a:off x="8560431"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82" name="Agrupar 181">
            <a:extLst>
              <a:ext uri="{FF2B5EF4-FFF2-40B4-BE49-F238E27FC236}">
                <a16:creationId xmlns:a16="http://schemas.microsoft.com/office/drawing/2014/main" id="{FEDFEAF0-68DB-D4F4-BFA6-24FA76501C4C}"/>
              </a:ext>
            </a:extLst>
          </p:cNvPr>
          <p:cNvGrpSpPr/>
          <p:nvPr/>
        </p:nvGrpSpPr>
        <p:grpSpPr>
          <a:xfrm>
            <a:off x="7838012" y="6026234"/>
            <a:ext cx="742950" cy="333375"/>
            <a:chOff x="1114425" y="2828925"/>
            <a:chExt cx="742950" cy="333375"/>
          </a:xfrm>
        </p:grpSpPr>
        <p:sp>
          <p:nvSpPr>
            <p:cNvPr id="183" name="Elipse 182">
              <a:extLst>
                <a:ext uri="{FF2B5EF4-FFF2-40B4-BE49-F238E27FC236}">
                  <a16:creationId xmlns:a16="http://schemas.microsoft.com/office/drawing/2014/main" id="{51C44020-EE7D-DD3D-C934-BFCE5B28BF2F}"/>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4" name="Retângulo 183">
              <a:extLst>
                <a:ext uri="{FF2B5EF4-FFF2-40B4-BE49-F238E27FC236}">
                  <a16:creationId xmlns:a16="http://schemas.microsoft.com/office/drawing/2014/main" id="{5849DA93-9F42-127F-9D46-9C10010F8CFB}"/>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85" name="Conector de Seta Reta 184">
            <a:extLst>
              <a:ext uri="{FF2B5EF4-FFF2-40B4-BE49-F238E27FC236}">
                <a16:creationId xmlns:a16="http://schemas.microsoft.com/office/drawing/2014/main" id="{3B6C4984-3741-C26E-AC68-2BB91F5EB53E}"/>
              </a:ext>
            </a:extLst>
          </p:cNvPr>
          <p:cNvCxnSpPr>
            <a:cxnSpLocks/>
            <a:stCxn id="178" idx="2"/>
            <a:endCxn id="183" idx="0"/>
          </p:cNvCxnSpPr>
          <p:nvPr/>
        </p:nvCxnSpPr>
        <p:spPr>
          <a:xfrm flipH="1">
            <a:off x="8209487" y="5629853"/>
            <a:ext cx="540543"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6" name="Retângulo 185">
            <a:extLst>
              <a:ext uri="{FF2B5EF4-FFF2-40B4-BE49-F238E27FC236}">
                <a16:creationId xmlns:a16="http://schemas.microsoft.com/office/drawing/2014/main" id="{CDD6FC4E-36AB-4F42-577A-F6352B2D9AFE}"/>
              </a:ext>
            </a:extLst>
          </p:cNvPr>
          <p:cNvSpPr/>
          <p:nvPr/>
        </p:nvSpPr>
        <p:spPr>
          <a:xfrm>
            <a:off x="7883513"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187" name="Agrupar 186">
            <a:extLst>
              <a:ext uri="{FF2B5EF4-FFF2-40B4-BE49-F238E27FC236}">
                <a16:creationId xmlns:a16="http://schemas.microsoft.com/office/drawing/2014/main" id="{436662E0-DD65-93BB-1662-3D5FDF5A48CF}"/>
              </a:ext>
            </a:extLst>
          </p:cNvPr>
          <p:cNvGrpSpPr/>
          <p:nvPr/>
        </p:nvGrpSpPr>
        <p:grpSpPr>
          <a:xfrm>
            <a:off x="8919099" y="6026234"/>
            <a:ext cx="742950" cy="333375"/>
            <a:chOff x="1114425" y="2828925"/>
            <a:chExt cx="742950" cy="333375"/>
          </a:xfrm>
        </p:grpSpPr>
        <p:sp>
          <p:nvSpPr>
            <p:cNvPr id="188" name="Elipse 187">
              <a:extLst>
                <a:ext uri="{FF2B5EF4-FFF2-40B4-BE49-F238E27FC236}">
                  <a16:creationId xmlns:a16="http://schemas.microsoft.com/office/drawing/2014/main" id="{8C9A4A6D-2509-E30E-1378-F03FD0E7C0F3}"/>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9" name="Retângulo 188">
              <a:extLst>
                <a:ext uri="{FF2B5EF4-FFF2-40B4-BE49-F238E27FC236}">
                  <a16:creationId xmlns:a16="http://schemas.microsoft.com/office/drawing/2014/main" id="{57A3CAB1-E1CA-D580-121C-79A66088BD5E}"/>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190" name="Conector de Seta Reta 189">
            <a:extLst>
              <a:ext uri="{FF2B5EF4-FFF2-40B4-BE49-F238E27FC236}">
                <a16:creationId xmlns:a16="http://schemas.microsoft.com/office/drawing/2014/main" id="{107F7994-5C33-1C7B-ABAB-8E88B049A6FE}"/>
              </a:ext>
            </a:extLst>
          </p:cNvPr>
          <p:cNvCxnSpPr>
            <a:cxnSpLocks/>
            <a:stCxn id="178" idx="2"/>
            <a:endCxn id="188" idx="0"/>
          </p:cNvCxnSpPr>
          <p:nvPr/>
        </p:nvCxnSpPr>
        <p:spPr>
          <a:xfrm>
            <a:off x="8750030" y="5629853"/>
            <a:ext cx="540544"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Retângulo 190">
            <a:extLst>
              <a:ext uri="{FF2B5EF4-FFF2-40B4-BE49-F238E27FC236}">
                <a16:creationId xmlns:a16="http://schemas.microsoft.com/office/drawing/2014/main" id="{79E2FFA0-DC00-4206-173F-BF37BDBD875D}"/>
              </a:ext>
            </a:extLst>
          </p:cNvPr>
          <p:cNvSpPr/>
          <p:nvPr/>
        </p:nvSpPr>
        <p:spPr>
          <a:xfrm>
            <a:off x="8931263"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cxnSp>
        <p:nvCxnSpPr>
          <p:cNvPr id="194" name="Conector de Seta Reta 193">
            <a:extLst>
              <a:ext uri="{FF2B5EF4-FFF2-40B4-BE49-F238E27FC236}">
                <a16:creationId xmlns:a16="http://schemas.microsoft.com/office/drawing/2014/main" id="{D8E5DD23-6E33-BF88-81B7-B03424D8F556}"/>
              </a:ext>
            </a:extLst>
          </p:cNvPr>
          <p:cNvCxnSpPr>
            <a:cxnSpLocks/>
            <a:stCxn id="172" idx="2"/>
            <a:endCxn id="208" idx="0"/>
          </p:cNvCxnSpPr>
          <p:nvPr/>
        </p:nvCxnSpPr>
        <p:spPr>
          <a:xfrm>
            <a:off x="9754243" y="4871436"/>
            <a:ext cx="1027305" cy="4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Retângulo 194">
            <a:extLst>
              <a:ext uri="{FF2B5EF4-FFF2-40B4-BE49-F238E27FC236}">
                <a16:creationId xmlns:a16="http://schemas.microsoft.com/office/drawing/2014/main" id="{C4D50530-06BE-BC41-E1E0-FFA3DF6A0D3F}"/>
              </a:ext>
            </a:extLst>
          </p:cNvPr>
          <p:cNvSpPr/>
          <p:nvPr/>
        </p:nvSpPr>
        <p:spPr>
          <a:xfrm>
            <a:off x="10253168" y="500864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208" name="Retângulo 207">
            <a:extLst>
              <a:ext uri="{FF2B5EF4-FFF2-40B4-BE49-F238E27FC236}">
                <a16:creationId xmlns:a16="http://schemas.microsoft.com/office/drawing/2014/main" id="{01533C0F-5C1C-C907-F3C1-E1863CC5697D}"/>
              </a:ext>
            </a:extLst>
          </p:cNvPr>
          <p:cNvSpPr/>
          <p:nvPr/>
        </p:nvSpPr>
        <p:spPr>
          <a:xfrm>
            <a:off x="9988193" y="5296478"/>
            <a:ext cx="1586710"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ABPS battery became unavailable during trace</a:t>
            </a:r>
          </a:p>
        </p:txBody>
      </p:sp>
      <p:grpSp>
        <p:nvGrpSpPr>
          <p:cNvPr id="209" name="Agrupar 208">
            <a:extLst>
              <a:ext uri="{FF2B5EF4-FFF2-40B4-BE49-F238E27FC236}">
                <a16:creationId xmlns:a16="http://schemas.microsoft.com/office/drawing/2014/main" id="{923CD059-D3BD-A1FB-B496-F8CE7999DB02}"/>
              </a:ext>
            </a:extLst>
          </p:cNvPr>
          <p:cNvGrpSpPr/>
          <p:nvPr/>
        </p:nvGrpSpPr>
        <p:grpSpPr>
          <a:xfrm>
            <a:off x="9869530" y="6026234"/>
            <a:ext cx="742950" cy="333375"/>
            <a:chOff x="1114425" y="2828925"/>
            <a:chExt cx="742950" cy="333375"/>
          </a:xfrm>
        </p:grpSpPr>
        <p:sp>
          <p:nvSpPr>
            <p:cNvPr id="210" name="Elipse 209">
              <a:extLst>
                <a:ext uri="{FF2B5EF4-FFF2-40B4-BE49-F238E27FC236}">
                  <a16:creationId xmlns:a16="http://schemas.microsoft.com/office/drawing/2014/main" id="{94095E48-F9ED-4D63-B21B-ED717E140480}"/>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1" name="Retângulo 210">
              <a:extLst>
                <a:ext uri="{FF2B5EF4-FFF2-40B4-BE49-F238E27FC236}">
                  <a16:creationId xmlns:a16="http://schemas.microsoft.com/office/drawing/2014/main" id="{8403765B-6DED-53F0-A25E-CC09FE59263E}"/>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212" name="Conector de Seta Reta 211">
            <a:extLst>
              <a:ext uri="{FF2B5EF4-FFF2-40B4-BE49-F238E27FC236}">
                <a16:creationId xmlns:a16="http://schemas.microsoft.com/office/drawing/2014/main" id="{D2F23127-4E18-AFF8-EC11-811E2740C007}"/>
              </a:ext>
            </a:extLst>
          </p:cNvPr>
          <p:cNvCxnSpPr>
            <a:cxnSpLocks/>
            <a:stCxn id="208" idx="2"/>
            <a:endCxn id="210" idx="0"/>
          </p:cNvCxnSpPr>
          <p:nvPr/>
        </p:nvCxnSpPr>
        <p:spPr>
          <a:xfrm flipH="1">
            <a:off x="10241005" y="5629853"/>
            <a:ext cx="540543"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Retângulo 212">
            <a:extLst>
              <a:ext uri="{FF2B5EF4-FFF2-40B4-BE49-F238E27FC236}">
                <a16:creationId xmlns:a16="http://schemas.microsoft.com/office/drawing/2014/main" id="{329D677A-4078-3D28-24B1-993760FC8E92}"/>
              </a:ext>
            </a:extLst>
          </p:cNvPr>
          <p:cNvSpPr/>
          <p:nvPr/>
        </p:nvSpPr>
        <p:spPr>
          <a:xfrm>
            <a:off x="9915031"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grpSp>
        <p:nvGrpSpPr>
          <p:cNvPr id="214" name="Agrupar 213">
            <a:extLst>
              <a:ext uri="{FF2B5EF4-FFF2-40B4-BE49-F238E27FC236}">
                <a16:creationId xmlns:a16="http://schemas.microsoft.com/office/drawing/2014/main" id="{543E22E3-A862-CA1B-7C4C-5029A6043F84}"/>
              </a:ext>
            </a:extLst>
          </p:cNvPr>
          <p:cNvGrpSpPr/>
          <p:nvPr/>
        </p:nvGrpSpPr>
        <p:grpSpPr>
          <a:xfrm>
            <a:off x="10950617" y="6026234"/>
            <a:ext cx="742950" cy="333375"/>
            <a:chOff x="1114425" y="2828925"/>
            <a:chExt cx="742950" cy="333375"/>
          </a:xfrm>
        </p:grpSpPr>
        <p:sp>
          <p:nvSpPr>
            <p:cNvPr id="215" name="Elipse 214">
              <a:extLst>
                <a:ext uri="{FF2B5EF4-FFF2-40B4-BE49-F238E27FC236}">
                  <a16:creationId xmlns:a16="http://schemas.microsoft.com/office/drawing/2014/main" id="{5F05C833-F1FB-C20C-E44C-F61C4434BCDC}"/>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6" name="Retângulo 215">
              <a:extLst>
                <a:ext uri="{FF2B5EF4-FFF2-40B4-BE49-F238E27FC236}">
                  <a16:creationId xmlns:a16="http://schemas.microsoft.com/office/drawing/2014/main" id="{17E11299-8FB9-3417-D9CA-FC229A945E4D}"/>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217" name="Conector de Seta Reta 216">
            <a:extLst>
              <a:ext uri="{FF2B5EF4-FFF2-40B4-BE49-F238E27FC236}">
                <a16:creationId xmlns:a16="http://schemas.microsoft.com/office/drawing/2014/main" id="{8D27B94C-AB7F-01C4-963C-0CD32EE9AE1A}"/>
              </a:ext>
            </a:extLst>
          </p:cNvPr>
          <p:cNvCxnSpPr>
            <a:cxnSpLocks/>
            <a:stCxn id="208" idx="2"/>
            <a:endCxn id="215" idx="0"/>
          </p:cNvCxnSpPr>
          <p:nvPr/>
        </p:nvCxnSpPr>
        <p:spPr>
          <a:xfrm>
            <a:off x="10781548" y="5629853"/>
            <a:ext cx="540544" cy="39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8" name="Retângulo 217">
            <a:extLst>
              <a:ext uri="{FF2B5EF4-FFF2-40B4-BE49-F238E27FC236}">
                <a16:creationId xmlns:a16="http://schemas.microsoft.com/office/drawing/2014/main" id="{78E2B577-2F1E-13A1-18C8-10A11C4828E9}"/>
              </a:ext>
            </a:extLst>
          </p:cNvPr>
          <p:cNvSpPr/>
          <p:nvPr/>
        </p:nvSpPr>
        <p:spPr>
          <a:xfrm>
            <a:off x="10962781" y="5756583"/>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grpSp>
        <p:nvGrpSpPr>
          <p:cNvPr id="225" name="Agrupar 224">
            <a:extLst>
              <a:ext uri="{FF2B5EF4-FFF2-40B4-BE49-F238E27FC236}">
                <a16:creationId xmlns:a16="http://schemas.microsoft.com/office/drawing/2014/main" id="{3BE0D460-63B6-3E98-2677-B5C462958D43}"/>
              </a:ext>
            </a:extLst>
          </p:cNvPr>
          <p:cNvGrpSpPr/>
          <p:nvPr/>
        </p:nvGrpSpPr>
        <p:grpSpPr>
          <a:xfrm>
            <a:off x="7478700" y="2758440"/>
            <a:ext cx="742950" cy="333375"/>
            <a:chOff x="1114425" y="2828925"/>
            <a:chExt cx="742950" cy="333375"/>
          </a:xfrm>
        </p:grpSpPr>
        <p:sp>
          <p:nvSpPr>
            <p:cNvPr id="226" name="Elipse 225">
              <a:extLst>
                <a:ext uri="{FF2B5EF4-FFF2-40B4-BE49-F238E27FC236}">
                  <a16:creationId xmlns:a16="http://schemas.microsoft.com/office/drawing/2014/main" id="{958522CD-854A-BFD6-B76A-AFB02FB92BA5}"/>
                </a:ext>
              </a:extLst>
            </p:cNvPr>
            <p:cNvSpPr/>
            <p:nvPr/>
          </p:nvSpPr>
          <p:spPr>
            <a:xfrm>
              <a:off x="1114425" y="2828925"/>
              <a:ext cx="742950" cy="3333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7" name="Retângulo 226">
              <a:extLst>
                <a:ext uri="{FF2B5EF4-FFF2-40B4-BE49-F238E27FC236}">
                  <a16:creationId xmlns:a16="http://schemas.microsoft.com/office/drawing/2014/main" id="{66280926-C9C3-1D4A-36B2-561D4268EDEA}"/>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Regular</a:t>
              </a:r>
            </a:p>
          </p:txBody>
        </p:sp>
      </p:grpSp>
      <p:cxnSp>
        <p:nvCxnSpPr>
          <p:cNvPr id="228" name="Conector de Seta Reta 227">
            <a:extLst>
              <a:ext uri="{FF2B5EF4-FFF2-40B4-BE49-F238E27FC236}">
                <a16:creationId xmlns:a16="http://schemas.microsoft.com/office/drawing/2014/main" id="{2DA1F7D2-A209-FD6B-FD7E-F8A6E628B330}"/>
              </a:ext>
            </a:extLst>
          </p:cNvPr>
          <p:cNvCxnSpPr>
            <a:cxnSpLocks/>
            <a:stCxn id="20" idx="2"/>
            <a:endCxn id="226" idx="1"/>
          </p:cNvCxnSpPr>
          <p:nvPr/>
        </p:nvCxnSpPr>
        <p:spPr>
          <a:xfrm>
            <a:off x="6891367" y="2585701"/>
            <a:ext cx="696136" cy="22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Retângulo 228">
            <a:extLst>
              <a:ext uri="{FF2B5EF4-FFF2-40B4-BE49-F238E27FC236}">
                <a16:creationId xmlns:a16="http://schemas.microsoft.com/office/drawing/2014/main" id="{1883A637-B0CC-830C-AFD9-E86BC31454DF}"/>
              </a:ext>
            </a:extLst>
          </p:cNvPr>
          <p:cNvSpPr/>
          <p:nvPr/>
        </p:nvSpPr>
        <p:spPr>
          <a:xfrm>
            <a:off x="8607949" y="1982251"/>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cxnSp>
        <p:nvCxnSpPr>
          <p:cNvPr id="232" name="Conector de Seta Reta 231">
            <a:extLst>
              <a:ext uri="{FF2B5EF4-FFF2-40B4-BE49-F238E27FC236}">
                <a16:creationId xmlns:a16="http://schemas.microsoft.com/office/drawing/2014/main" id="{0A2C4518-544D-A0A6-455F-2D60660C8A88}"/>
              </a:ext>
            </a:extLst>
          </p:cNvPr>
          <p:cNvCxnSpPr>
            <a:cxnSpLocks/>
            <a:stCxn id="12" idx="2"/>
            <a:endCxn id="236" idx="1"/>
          </p:cNvCxnSpPr>
          <p:nvPr/>
        </p:nvCxnSpPr>
        <p:spPr>
          <a:xfrm>
            <a:off x="8390908" y="1893966"/>
            <a:ext cx="670130" cy="40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3" name="Retângulo 232">
            <a:extLst>
              <a:ext uri="{FF2B5EF4-FFF2-40B4-BE49-F238E27FC236}">
                <a16:creationId xmlns:a16="http://schemas.microsoft.com/office/drawing/2014/main" id="{A3E29C7A-8169-590F-A65C-4B3D2F63C612}"/>
              </a:ext>
            </a:extLst>
          </p:cNvPr>
          <p:cNvSpPr/>
          <p:nvPr/>
        </p:nvSpPr>
        <p:spPr>
          <a:xfrm>
            <a:off x="8149578" y="133923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grpSp>
        <p:nvGrpSpPr>
          <p:cNvPr id="235" name="Agrupar 234">
            <a:extLst>
              <a:ext uri="{FF2B5EF4-FFF2-40B4-BE49-F238E27FC236}">
                <a16:creationId xmlns:a16="http://schemas.microsoft.com/office/drawing/2014/main" id="{09EFE824-6F6B-D16C-B308-26F993D7932F}"/>
              </a:ext>
            </a:extLst>
          </p:cNvPr>
          <p:cNvGrpSpPr/>
          <p:nvPr/>
        </p:nvGrpSpPr>
        <p:grpSpPr>
          <a:xfrm>
            <a:off x="8952235" y="2252326"/>
            <a:ext cx="742950" cy="333375"/>
            <a:chOff x="1114425" y="2828925"/>
            <a:chExt cx="742950" cy="333375"/>
          </a:xfrm>
        </p:grpSpPr>
        <p:sp>
          <p:nvSpPr>
            <p:cNvPr id="236" name="Elipse 235">
              <a:extLst>
                <a:ext uri="{FF2B5EF4-FFF2-40B4-BE49-F238E27FC236}">
                  <a16:creationId xmlns:a16="http://schemas.microsoft.com/office/drawing/2014/main" id="{7F17AB6C-AFE4-D9FE-EC55-1134AC50F535}"/>
                </a:ext>
              </a:extLst>
            </p:cNvPr>
            <p:cNvSpPr/>
            <p:nvPr/>
          </p:nvSpPr>
          <p:spPr>
            <a:xfrm>
              <a:off x="1114425" y="2828925"/>
              <a:ext cx="742950" cy="3333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7" name="Retângulo 236">
              <a:extLst>
                <a:ext uri="{FF2B5EF4-FFF2-40B4-BE49-F238E27FC236}">
                  <a16:creationId xmlns:a16="http://schemas.microsoft.com/office/drawing/2014/main" id="{38BD2A25-20C8-36A2-2EC3-348FC80DD1FD}"/>
                </a:ext>
              </a:extLst>
            </p:cNvPr>
            <p:cNvSpPr/>
            <p:nvPr/>
          </p:nvSpPr>
          <p:spPr>
            <a:xfrm>
              <a:off x="1147762" y="2916020"/>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Violation</a:t>
              </a:r>
            </a:p>
          </p:txBody>
        </p:sp>
      </p:grpSp>
      <p:sp>
        <p:nvSpPr>
          <p:cNvPr id="314" name="Retângulo 313">
            <a:extLst>
              <a:ext uri="{FF2B5EF4-FFF2-40B4-BE49-F238E27FC236}">
                <a16:creationId xmlns:a16="http://schemas.microsoft.com/office/drawing/2014/main" id="{C3EB8C04-7283-725B-DA79-1A929E1242F0}"/>
              </a:ext>
            </a:extLst>
          </p:cNvPr>
          <p:cNvSpPr/>
          <p:nvPr/>
        </p:nvSpPr>
        <p:spPr>
          <a:xfrm>
            <a:off x="3101609" y="427529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False</a:t>
            </a:r>
          </a:p>
        </p:txBody>
      </p:sp>
      <p:sp>
        <p:nvSpPr>
          <p:cNvPr id="315" name="Retângulo 314">
            <a:extLst>
              <a:ext uri="{FF2B5EF4-FFF2-40B4-BE49-F238E27FC236}">
                <a16:creationId xmlns:a16="http://schemas.microsoft.com/office/drawing/2014/main" id="{F6B5B9F2-EB91-6215-1D6A-06B1FAAF6BBC}"/>
              </a:ext>
            </a:extLst>
          </p:cNvPr>
          <p:cNvSpPr/>
          <p:nvPr/>
        </p:nvSpPr>
        <p:spPr>
          <a:xfrm>
            <a:off x="5233339" y="4275297"/>
            <a:ext cx="676275" cy="159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465359"/>
                </a:solidFill>
              </a:rPr>
              <a:t>True</a:t>
            </a:r>
          </a:p>
        </p:txBody>
      </p:sp>
      <p:sp>
        <p:nvSpPr>
          <p:cNvPr id="317" name="Forma Livre: Forma 316">
            <a:extLst>
              <a:ext uri="{FF2B5EF4-FFF2-40B4-BE49-F238E27FC236}">
                <a16:creationId xmlns:a16="http://schemas.microsoft.com/office/drawing/2014/main" id="{056E5C27-3349-E127-391E-9B23EBAA3EA5}"/>
              </a:ext>
            </a:extLst>
          </p:cNvPr>
          <p:cNvSpPr/>
          <p:nvPr/>
        </p:nvSpPr>
        <p:spPr>
          <a:xfrm>
            <a:off x="1262556" y="3264554"/>
            <a:ext cx="10497643" cy="3263246"/>
          </a:xfrm>
          <a:custGeom>
            <a:avLst/>
            <a:gdLst>
              <a:gd name="connsiteX0" fmla="*/ 4610100 w 10693400"/>
              <a:gd name="connsiteY0" fmla="*/ 12700 h 3314700"/>
              <a:gd name="connsiteX1" fmla="*/ 2374900 w 10693400"/>
              <a:gd name="connsiteY1" fmla="*/ 596900 h 3314700"/>
              <a:gd name="connsiteX2" fmla="*/ 0 w 10693400"/>
              <a:gd name="connsiteY2" fmla="*/ 2006600 h 3314700"/>
              <a:gd name="connsiteX3" fmla="*/ 0 w 10693400"/>
              <a:gd name="connsiteY3" fmla="*/ 3314700 h 3314700"/>
              <a:gd name="connsiteX4" fmla="*/ 10693400 w 10693400"/>
              <a:gd name="connsiteY4" fmla="*/ 3238500 h 3314700"/>
              <a:gd name="connsiteX5" fmla="*/ 10693400 w 10693400"/>
              <a:gd name="connsiteY5" fmla="*/ 2032000 h 3314700"/>
              <a:gd name="connsiteX6" fmla="*/ 8242300 w 10693400"/>
              <a:gd name="connsiteY6" fmla="*/ 457200 h 3314700"/>
              <a:gd name="connsiteX7" fmla="*/ 6527800 w 10693400"/>
              <a:gd name="connsiteY7" fmla="*/ 12700 h 3314700"/>
              <a:gd name="connsiteX8" fmla="*/ 4673600 w 10693400"/>
              <a:gd name="connsiteY8" fmla="*/ 0 h 3314700"/>
              <a:gd name="connsiteX9" fmla="*/ 4521200 w 10693400"/>
              <a:gd name="connsiteY9" fmla="*/ 12700 h 3314700"/>
              <a:gd name="connsiteX10" fmla="*/ 4610100 w 10693400"/>
              <a:gd name="connsiteY10" fmla="*/ 12700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3400" h="3314700">
                <a:moveTo>
                  <a:pt x="4610100" y="12700"/>
                </a:moveTo>
                <a:lnTo>
                  <a:pt x="2374900" y="596900"/>
                </a:lnTo>
                <a:lnTo>
                  <a:pt x="0" y="2006600"/>
                </a:lnTo>
                <a:lnTo>
                  <a:pt x="0" y="3314700"/>
                </a:lnTo>
                <a:lnTo>
                  <a:pt x="10693400" y="3238500"/>
                </a:lnTo>
                <a:lnTo>
                  <a:pt x="10693400" y="2032000"/>
                </a:lnTo>
                <a:lnTo>
                  <a:pt x="8242300" y="457200"/>
                </a:lnTo>
                <a:lnTo>
                  <a:pt x="6527800" y="12700"/>
                </a:lnTo>
                <a:lnTo>
                  <a:pt x="4673600" y="0"/>
                </a:lnTo>
                <a:lnTo>
                  <a:pt x="4521200" y="12700"/>
                </a:lnTo>
                <a:lnTo>
                  <a:pt x="4610100" y="12700"/>
                </a:lnTo>
                <a:close/>
              </a:path>
            </a:pathLst>
          </a:cu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7" name="Tabela 4">
            <a:extLst>
              <a:ext uri="{FF2B5EF4-FFF2-40B4-BE49-F238E27FC236}">
                <a16:creationId xmlns:a16="http://schemas.microsoft.com/office/drawing/2014/main" id="{A39C1AB0-73AC-1260-D593-C7BD9B5DF65B}"/>
              </a:ext>
            </a:extLst>
          </p:cNvPr>
          <p:cNvGraphicFramePr>
            <a:graphicFrameLocks noGrp="1"/>
          </p:cNvGraphicFramePr>
          <p:nvPr>
            <p:extLst>
              <p:ext uri="{D42A27DB-BD31-4B8C-83A1-F6EECF244321}">
                <p14:modId xmlns:p14="http://schemas.microsoft.com/office/powerpoint/2010/main" val="985401543"/>
              </p:ext>
            </p:extLst>
          </p:nvPr>
        </p:nvGraphicFramePr>
        <p:xfrm>
          <a:off x="586418" y="1410736"/>
          <a:ext cx="3479936" cy="1691185"/>
        </p:xfrm>
        <a:graphic>
          <a:graphicData uri="http://schemas.openxmlformats.org/drawingml/2006/table">
            <a:tbl>
              <a:tblPr firstRow="1" bandRow="1">
                <a:tableStyleId>{5C22544A-7EE6-4342-B048-85BDC9FD1C3A}</a:tableStyleId>
              </a:tblPr>
              <a:tblGrid>
                <a:gridCol w="1597127">
                  <a:extLst>
                    <a:ext uri="{9D8B030D-6E8A-4147-A177-3AD203B41FA5}">
                      <a16:colId xmlns:a16="http://schemas.microsoft.com/office/drawing/2014/main" val="482045232"/>
                    </a:ext>
                  </a:extLst>
                </a:gridCol>
                <a:gridCol w="627603">
                  <a:extLst>
                    <a:ext uri="{9D8B030D-6E8A-4147-A177-3AD203B41FA5}">
                      <a16:colId xmlns:a16="http://schemas.microsoft.com/office/drawing/2014/main" val="383737807"/>
                    </a:ext>
                  </a:extLst>
                </a:gridCol>
                <a:gridCol w="627603">
                  <a:extLst>
                    <a:ext uri="{9D8B030D-6E8A-4147-A177-3AD203B41FA5}">
                      <a16:colId xmlns:a16="http://schemas.microsoft.com/office/drawing/2014/main" val="3974043243"/>
                    </a:ext>
                  </a:extLst>
                </a:gridCol>
                <a:gridCol w="627603">
                  <a:extLst>
                    <a:ext uri="{9D8B030D-6E8A-4147-A177-3AD203B41FA5}">
                      <a16:colId xmlns:a16="http://schemas.microsoft.com/office/drawing/2014/main" val="3253913987"/>
                    </a:ext>
                  </a:extLst>
                </a:gridCol>
              </a:tblGrid>
              <a:tr h="293377">
                <a:tc>
                  <a:txBody>
                    <a:bodyPr/>
                    <a:lstStyle/>
                    <a:p>
                      <a:pPr algn="ctr"/>
                      <a:r>
                        <a:rPr lang="en-US" sz="900" noProof="0" dirty="0"/>
                        <a:t>Feature</a:t>
                      </a:r>
                    </a:p>
                  </a:txBody>
                  <a:tcPr marL="74883" marR="74883" marT="37441" marB="37441" anchor="ctr"/>
                </a:tc>
                <a:tc>
                  <a:txBody>
                    <a:bodyPr/>
                    <a:lstStyle/>
                    <a:p>
                      <a:pPr algn="ctr"/>
                      <a:r>
                        <a:rPr lang="pt-BR" sz="900" noProof="0" dirty="0" err="1"/>
                        <a:t>Pattern</a:t>
                      </a:r>
                      <a:r>
                        <a:rPr lang="pt-BR" sz="900" noProof="0" dirty="0"/>
                        <a:t> 1</a:t>
                      </a:r>
                      <a:endParaRPr lang="en-US" sz="900" noProof="0" dirty="0"/>
                    </a:p>
                  </a:txBody>
                  <a:tcPr marL="74883" marR="74883" marT="37441" marB="37441" anchor="ctr"/>
                </a:tc>
                <a:tc>
                  <a:txBody>
                    <a:bodyPr/>
                    <a:lstStyle/>
                    <a:p>
                      <a:pPr algn="ctr"/>
                      <a:r>
                        <a:rPr lang="pt-BR" sz="900" noProof="0" dirty="0" err="1"/>
                        <a:t>Pattern</a:t>
                      </a:r>
                      <a:r>
                        <a:rPr lang="pt-BR" sz="900" noProof="0" dirty="0"/>
                        <a:t> 2</a:t>
                      </a:r>
                      <a:endParaRPr lang="en-US" sz="900" noProof="0" dirty="0"/>
                    </a:p>
                  </a:txBody>
                  <a:tcPr marL="74883" marR="74883" marT="37441" marB="37441" anchor="ctr"/>
                </a:tc>
                <a:tc>
                  <a:txBody>
                    <a:bodyPr/>
                    <a:lstStyle/>
                    <a:p>
                      <a:pPr algn="ctr"/>
                      <a:r>
                        <a:rPr lang="pt-BR" sz="900" noProof="0" dirty="0" err="1"/>
                        <a:t>Pattern</a:t>
                      </a:r>
                      <a:r>
                        <a:rPr lang="pt-BR" sz="900" noProof="0" dirty="0"/>
                        <a:t> 3</a:t>
                      </a:r>
                      <a:endParaRPr lang="en-US" sz="900" noProof="0" dirty="0"/>
                    </a:p>
                  </a:txBody>
                  <a:tcPr marL="74883" marR="74883" marT="37441" marB="37441" anchor="ctr"/>
                </a:tc>
                <a:extLst>
                  <a:ext uri="{0D108BD9-81ED-4DB2-BD59-A6C34878D82A}">
                    <a16:rowId xmlns:a16="http://schemas.microsoft.com/office/drawing/2014/main" val="1267801704"/>
                  </a:ext>
                </a:extLst>
              </a:tr>
              <a:tr h="349452">
                <a:tc>
                  <a:txBody>
                    <a:bodyPr/>
                    <a:lstStyle/>
                    <a:p>
                      <a:pPr algn="ctr" defTabSz="457200"/>
                      <a:r>
                        <a:rPr lang="en-US" sz="900" kern="1200" noProof="0" dirty="0">
                          <a:solidFill>
                            <a:schemeClr val="tx1"/>
                          </a:solidFill>
                          <a:latin typeface="+mn-lt"/>
                          <a:ea typeface="+mn-ea"/>
                          <a:cs typeface="+mn-cs"/>
                        </a:rPr>
                        <a:t>Oximeter was available during data transfer</a:t>
                      </a:r>
                    </a:p>
                  </a:txBody>
                  <a:tcPr marL="74883" marR="74883" marT="37441" marB="37441" anchor="ctr"/>
                </a:tc>
                <a:tc>
                  <a:txBody>
                    <a:bodyPr/>
                    <a:lstStyle/>
                    <a:p>
                      <a:pPr algn="ctr" defTabSz="457200"/>
                      <a:r>
                        <a:rPr lang="pt-BR" sz="900" kern="1200" noProof="0" dirty="0">
                          <a:solidFill>
                            <a:schemeClr val="tx1"/>
                          </a:solidFill>
                          <a:latin typeface="+mn-lt"/>
                          <a:ea typeface="+mn-ea"/>
                          <a:cs typeface="+mn-cs"/>
                        </a:rPr>
                        <a:t>False</a:t>
                      </a:r>
                      <a:endParaRPr lang="en-US" sz="900" kern="1200" noProof="0" dirty="0">
                        <a:solidFill>
                          <a:schemeClr val="tx1"/>
                        </a:solidFill>
                        <a:latin typeface="+mn-lt"/>
                        <a:ea typeface="+mn-ea"/>
                        <a:cs typeface="+mn-cs"/>
                      </a:endParaRPr>
                    </a:p>
                  </a:txBody>
                  <a:tcPr marL="74883" marR="74883" marT="37441" marB="37441" anchor="ctr"/>
                </a:tc>
                <a:tc>
                  <a:txBody>
                    <a:bodyPr/>
                    <a:lstStyle/>
                    <a:p>
                      <a:pPr algn="ctr" defTabSz="457200"/>
                      <a:r>
                        <a:rPr lang="pt-BR" sz="900" kern="1200" noProof="0" dirty="0" err="1">
                          <a:solidFill>
                            <a:schemeClr val="tx1"/>
                          </a:solidFill>
                          <a:latin typeface="+mn-lt"/>
                          <a:ea typeface="+mn-ea"/>
                          <a:cs typeface="+mn-cs"/>
                        </a:rPr>
                        <a:t>True</a:t>
                      </a:r>
                      <a:endParaRPr lang="en-US" sz="900" kern="1200" noProof="0" dirty="0">
                        <a:solidFill>
                          <a:schemeClr val="tx1"/>
                        </a:solidFill>
                        <a:latin typeface="+mn-lt"/>
                        <a:ea typeface="+mn-ea"/>
                        <a:cs typeface="+mn-cs"/>
                      </a:endParaRPr>
                    </a:p>
                  </a:txBody>
                  <a:tcPr marL="74883" marR="74883" marT="37441" marB="37441" anchor="ctr"/>
                </a:tc>
                <a:tc>
                  <a:txBody>
                    <a:bodyPr/>
                    <a:lstStyle/>
                    <a:p>
                      <a:pPr algn="ctr" defTabSz="457200"/>
                      <a:r>
                        <a:rPr lang="pt-BR" sz="900" kern="1200" noProof="0" dirty="0" err="1">
                          <a:solidFill>
                            <a:schemeClr val="tx1"/>
                          </a:solidFill>
                          <a:latin typeface="+mn-lt"/>
                          <a:ea typeface="+mn-ea"/>
                          <a:cs typeface="+mn-cs"/>
                        </a:rPr>
                        <a:t>True</a:t>
                      </a:r>
                      <a:endParaRPr lang="en-US" sz="900" kern="1200" noProof="0" dirty="0">
                        <a:solidFill>
                          <a:schemeClr val="tx1"/>
                        </a:solidFill>
                        <a:latin typeface="+mn-lt"/>
                        <a:ea typeface="+mn-ea"/>
                        <a:cs typeface="+mn-cs"/>
                      </a:endParaRPr>
                    </a:p>
                  </a:txBody>
                  <a:tcPr marL="74883" marR="74883" marT="37441" marB="37441" anchor="ctr"/>
                </a:tc>
                <a:extLst>
                  <a:ext uri="{0D108BD9-81ED-4DB2-BD59-A6C34878D82A}">
                    <a16:rowId xmlns:a16="http://schemas.microsoft.com/office/drawing/2014/main" val="469596429"/>
                  </a:ext>
                </a:extLst>
              </a:tr>
              <a:tr h="34945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solidFill>
                          <a:latin typeface="+mn-lt"/>
                          <a:ea typeface="+mn-ea"/>
                          <a:cs typeface="+mn-cs"/>
                        </a:rPr>
                        <a:t>Oximeter Battery became unavailable during trace</a:t>
                      </a:r>
                    </a:p>
                  </a:txBody>
                  <a:tcPr marL="74883" marR="74883" marT="37441" marB="3744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900" kern="1200" noProof="0" dirty="0">
                        <a:solidFill>
                          <a:schemeClr val="tx1"/>
                        </a:solidFill>
                        <a:latin typeface="+mn-lt"/>
                        <a:ea typeface="+mn-ea"/>
                        <a:cs typeface="+mn-cs"/>
                      </a:endParaRPr>
                    </a:p>
                  </a:txBody>
                  <a:tcPr marL="74883" marR="74883" marT="37441" marB="3744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900" kern="1200" noProof="0" dirty="0" err="1">
                          <a:solidFill>
                            <a:schemeClr val="tx1"/>
                          </a:solidFill>
                          <a:latin typeface="+mn-lt"/>
                          <a:ea typeface="+mn-ea"/>
                          <a:cs typeface="+mn-cs"/>
                        </a:rPr>
                        <a:t>True</a:t>
                      </a:r>
                      <a:endParaRPr lang="en-US" sz="900" kern="1200" noProof="0" dirty="0">
                        <a:solidFill>
                          <a:schemeClr val="tx1"/>
                        </a:solidFill>
                        <a:latin typeface="+mn-lt"/>
                        <a:ea typeface="+mn-ea"/>
                        <a:cs typeface="+mn-cs"/>
                      </a:endParaRPr>
                    </a:p>
                  </a:txBody>
                  <a:tcPr marL="74883" marR="74883" marT="37441" marB="3744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900" kern="1200" noProof="0" dirty="0">
                          <a:solidFill>
                            <a:schemeClr val="tx1"/>
                          </a:solidFill>
                          <a:latin typeface="+mn-lt"/>
                          <a:ea typeface="+mn-ea"/>
                          <a:cs typeface="+mn-cs"/>
                        </a:rPr>
                        <a:t>False</a:t>
                      </a:r>
                      <a:endParaRPr lang="en-US" sz="900" kern="1200" noProof="0" dirty="0">
                        <a:solidFill>
                          <a:schemeClr val="tx1"/>
                        </a:solidFill>
                        <a:latin typeface="+mn-lt"/>
                        <a:ea typeface="+mn-ea"/>
                        <a:cs typeface="+mn-cs"/>
                      </a:endParaRPr>
                    </a:p>
                  </a:txBody>
                  <a:tcPr marL="74883" marR="74883" marT="37441" marB="37441" anchor="ctr"/>
                </a:tc>
                <a:extLst>
                  <a:ext uri="{0D108BD9-81ED-4DB2-BD59-A6C34878D82A}">
                    <a16:rowId xmlns:a16="http://schemas.microsoft.com/office/drawing/2014/main" val="2873410413"/>
                  </a:ext>
                </a:extLst>
              </a:tr>
              <a:tr h="349452">
                <a:tc>
                  <a:txBody>
                    <a:bodyPr/>
                    <a:lstStyle/>
                    <a:p>
                      <a:pPr algn="ctr"/>
                      <a:r>
                        <a:rPr lang="en-US" sz="900" kern="1200" noProof="0" dirty="0">
                          <a:solidFill>
                            <a:schemeClr val="tx1"/>
                          </a:solidFill>
                          <a:latin typeface="+mn-lt"/>
                          <a:ea typeface="+mn-ea"/>
                          <a:cs typeface="+mn-cs"/>
                        </a:rPr>
                        <a:t>Oximeter was available during Central Node data processing</a:t>
                      </a:r>
                    </a:p>
                  </a:txBody>
                  <a:tcPr marL="74883" marR="74883" marT="37441" marB="37441" anchor="ctr"/>
                </a:tc>
                <a:tc>
                  <a:txBody>
                    <a:bodyPr/>
                    <a:lstStyle/>
                    <a:p>
                      <a:pPr algn="ctr"/>
                      <a:endParaRPr lang="en-US" sz="900" kern="1200" noProof="0" dirty="0">
                        <a:solidFill>
                          <a:schemeClr val="tx1"/>
                        </a:solidFill>
                        <a:latin typeface="+mn-lt"/>
                        <a:ea typeface="+mn-ea"/>
                        <a:cs typeface="+mn-cs"/>
                      </a:endParaRPr>
                    </a:p>
                  </a:txBody>
                  <a:tcPr marL="74883" marR="74883" marT="37441" marB="37441" anchor="ctr"/>
                </a:tc>
                <a:tc>
                  <a:txBody>
                    <a:bodyPr/>
                    <a:lstStyle/>
                    <a:p>
                      <a:pPr algn="ctr"/>
                      <a:endParaRPr lang="en-US" sz="900" kern="1200" noProof="0" dirty="0">
                        <a:solidFill>
                          <a:schemeClr val="tx1"/>
                        </a:solidFill>
                        <a:latin typeface="+mn-lt"/>
                        <a:ea typeface="+mn-ea"/>
                        <a:cs typeface="+mn-cs"/>
                      </a:endParaRPr>
                    </a:p>
                  </a:txBody>
                  <a:tcPr marL="74883" marR="74883" marT="37441" marB="37441" anchor="ctr"/>
                </a:tc>
                <a:tc>
                  <a:txBody>
                    <a:bodyPr/>
                    <a:lstStyle/>
                    <a:p>
                      <a:pPr algn="ctr"/>
                      <a:r>
                        <a:rPr lang="pt-BR" sz="900" kern="1200" noProof="0" dirty="0">
                          <a:solidFill>
                            <a:schemeClr val="tx1"/>
                          </a:solidFill>
                          <a:latin typeface="+mn-lt"/>
                          <a:ea typeface="+mn-ea"/>
                          <a:cs typeface="+mn-cs"/>
                        </a:rPr>
                        <a:t>False</a:t>
                      </a:r>
                      <a:endParaRPr lang="en-US" sz="900" kern="1200" noProof="0" dirty="0">
                        <a:solidFill>
                          <a:schemeClr val="tx1"/>
                        </a:solidFill>
                        <a:latin typeface="+mn-lt"/>
                        <a:ea typeface="+mn-ea"/>
                        <a:cs typeface="+mn-cs"/>
                      </a:endParaRPr>
                    </a:p>
                  </a:txBody>
                  <a:tcPr marL="74883" marR="74883" marT="37441" marB="37441" anchor="ctr"/>
                </a:tc>
                <a:extLst>
                  <a:ext uri="{0D108BD9-81ED-4DB2-BD59-A6C34878D82A}">
                    <a16:rowId xmlns:a16="http://schemas.microsoft.com/office/drawing/2014/main" val="3406967444"/>
                  </a:ext>
                </a:extLst>
              </a:tr>
              <a:tr h="349452">
                <a:tc>
                  <a:txBody>
                    <a:bodyPr/>
                    <a:lstStyle/>
                    <a:p>
                      <a:pPr algn="ctr"/>
                      <a:r>
                        <a:rPr lang="en-US" sz="900" kern="1200" noProof="0" dirty="0">
                          <a:solidFill>
                            <a:schemeClr val="tx1"/>
                          </a:solidFill>
                          <a:latin typeface="+mn-lt"/>
                          <a:ea typeface="+mn-ea"/>
                          <a:cs typeface="+mn-cs"/>
                        </a:rPr>
                        <a:t>Oximeter became unavailable during trace</a:t>
                      </a:r>
                    </a:p>
                  </a:txBody>
                  <a:tcPr marL="74883" marR="74883" marT="37441" marB="37441" anchor="ctr"/>
                </a:tc>
                <a:tc>
                  <a:txBody>
                    <a:bodyPr/>
                    <a:lstStyle/>
                    <a:p>
                      <a:pPr algn="ctr"/>
                      <a:endParaRPr lang="en-US" sz="900" kern="1200" noProof="0" dirty="0">
                        <a:solidFill>
                          <a:schemeClr val="tx1"/>
                        </a:solidFill>
                        <a:latin typeface="+mn-lt"/>
                        <a:ea typeface="+mn-ea"/>
                        <a:cs typeface="+mn-cs"/>
                      </a:endParaRPr>
                    </a:p>
                  </a:txBody>
                  <a:tcPr marL="74883" marR="74883" marT="37441" marB="37441" anchor="ctr"/>
                </a:tc>
                <a:tc>
                  <a:txBody>
                    <a:bodyPr/>
                    <a:lstStyle/>
                    <a:p>
                      <a:pPr algn="ctr"/>
                      <a:endParaRPr lang="en-US" sz="900" kern="1200" noProof="0" dirty="0">
                        <a:solidFill>
                          <a:schemeClr val="tx1"/>
                        </a:solidFill>
                        <a:latin typeface="+mn-lt"/>
                        <a:ea typeface="+mn-ea"/>
                        <a:cs typeface="+mn-cs"/>
                      </a:endParaRPr>
                    </a:p>
                  </a:txBody>
                  <a:tcPr marL="74883" marR="74883" marT="37441" marB="37441" anchor="ctr"/>
                </a:tc>
                <a:tc>
                  <a:txBody>
                    <a:bodyPr/>
                    <a:lstStyle/>
                    <a:p>
                      <a:pPr algn="ctr"/>
                      <a:r>
                        <a:rPr lang="pt-BR" sz="900" kern="1200" noProof="0" dirty="0">
                          <a:solidFill>
                            <a:schemeClr val="tx1"/>
                          </a:solidFill>
                          <a:latin typeface="+mn-lt"/>
                          <a:ea typeface="+mn-ea"/>
                          <a:cs typeface="+mn-cs"/>
                        </a:rPr>
                        <a:t>False</a:t>
                      </a:r>
                      <a:endParaRPr lang="en-US" sz="900" kern="1200" noProof="0" dirty="0">
                        <a:solidFill>
                          <a:schemeClr val="tx1"/>
                        </a:solidFill>
                        <a:latin typeface="+mn-lt"/>
                        <a:ea typeface="+mn-ea"/>
                        <a:cs typeface="+mn-cs"/>
                      </a:endParaRPr>
                    </a:p>
                  </a:txBody>
                  <a:tcPr marL="74883" marR="74883" marT="37441" marB="37441" anchor="ctr"/>
                </a:tc>
                <a:extLst>
                  <a:ext uri="{0D108BD9-81ED-4DB2-BD59-A6C34878D82A}">
                    <a16:rowId xmlns:a16="http://schemas.microsoft.com/office/drawing/2014/main" val="1887793277"/>
                  </a:ext>
                </a:extLst>
              </a:tr>
            </a:tbl>
          </a:graphicData>
        </a:graphic>
      </p:graphicFrame>
      <p:sp>
        <p:nvSpPr>
          <p:cNvPr id="338" name="Retângulo 337">
            <a:extLst>
              <a:ext uri="{FF2B5EF4-FFF2-40B4-BE49-F238E27FC236}">
                <a16:creationId xmlns:a16="http://schemas.microsoft.com/office/drawing/2014/main" id="{E80ED660-6448-7178-FE38-F3C6E3297E2B}"/>
              </a:ext>
            </a:extLst>
          </p:cNvPr>
          <p:cNvSpPr/>
          <p:nvPr/>
        </p:nvSpPr>
        <p:spPr>
          <a:xfrm>
            <a:off x="9229651" y="3407128"/>
            <a:ext cx="148590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465359"/>
                </a:solidFill>
              </a:rPr>
              <a:t>Noise</a:t>
            </a:r>
          </a:p>
        </p:txBody>
      </p:sp>
      <p:sp>
        <p:nvSpPr>
          <p:cNvPr id="339" name="Retângulo 338">
            <a:extLst>
              <a:ext uri="{FF2B5EF4-FFF2-40B4-BE49-F238E27FC236}">
                <a16:creationId xmlns:a16="http://schemas.microsoft.com/office/drawing/2014/main" id="{FB149661-3E39-33F1-C9CC-F6536E26E288}"/>
              </a:ext>
            </a:extLst>
          </p:cNvPr>
          <p:cNvSpPr/>
          <p:nvPr/>
        </p:nvSpPr>
        <p:spPr>
          <a:xfrm>
            <a:off x="1073334" y="3111873"/>
            <a:ext cx="2506104"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65359"/>
                </a:solidFill>
              </a:rPr>
              <a:t>Relevant Patterns</a:t>
            </a:r>
          </a:p>
        </p:txBody>
      </p:sp>
    </p:spTree>
    <p:extLst>
      <p:ext uri="{BB962C8B-B14F-4D97-AF65-F5344CB8AC3E}">
        <p14:creationId xmlns:p14="http://schemas.microsoft.com/office/powerpoint/2010/main" val="419975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6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6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7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8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8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8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8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9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9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9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0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0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1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1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1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18"/>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5"/>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2"/>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3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3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1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1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3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33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20" grpId="0" animBg="1"/>
      <p:bldP spid="22" grpId="0"/>
      <p:bldP spid="26" grpId="0" animBg="1"/>
      <p:bldP spid="28" grpId="0"/>
      <p:bldP spid="44" grpId="0"/>
      <p:bldP spid="48" grpId="0"/>
      <p:bldP spid="49" grpId="0" animBg="1"/>
      <p:bldP spid="51" grpId="0" animBg="1"/>
      <p:bldP spid="53" grpId="0"/>
      <p:bldP spid="59" grpId="0" animBg="1"/>
      <p:bldP spid="61" grpId="0"/>
      <p:bldP spid="64" grpId="0" animBg="1"/>
      <p:bldP spid="66" grpId="0"/>
      <p:bldP spid="72" grpId="0"/>
      <p:bldP spid="79" grpId="0"/>
      <p:bldP spid="87" grpId="0"/>
      <p:bldP spid="92" grpId="0" animBg="1"/>
      <p:bldP spid="94" grpId="0"/>
      <p:bldP spid="96" grpId="0" animBg="1"/>
      <p:bldP spid="98" grpId="0"/>
      <p:bldP spid="117" grpId="0"/>
      <p:bldP spid="122" grpId="0"/>
      <p:bldP spid="126" grpId="0"/>
      <p:bldP spid="127" grpId="0" animBg="1"/>
      <p:bldP spid="134" grpId="0"/>
      <p:bldP spid="139" grpId="0"/>
      <p:bldP spid="148" grpId="0"/>
      <p:bldP spid="150" grpId="0" animBg="1"/>
      <p:bldP spid="161" grpId="0"/>
      <p:bldP spid="169" grpId="0"/>
      <p:bldP spid="172" grpId="0" animBg="1"/>
      <p:bldP spid="178" grpId="0" animBg="1"/>
      <p:bldP spid="180" grpId="0"/>
      <p:bldP spid="186" grpId="0"/>
      <p:bldP spid="191" grpId="0"/>
      <p:bldP spid="195" grpId="0"/>
      <p:bldP spid="208" grpId="0" animBg="1"/>
      <p:bldP spid="213" grpId="0"/>
      <p:bldP spid="218" grpId="0"/>
      <p:bldP spid="229" grpId="0"/>
      <p:bldP spid="233" grpId="0"/>
      <p:bldP spid="314" grpId="0"/>
      <p:bldP spid="315" grpId="0"/>
      <p:bldP spid="317" grpId="0" animBg="1"/>
      <p:bldP spid="338" grpId="0"/>
      <p:bldP spid="339"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2B8C2-BA38-4D78-B2CD-EE16C98D2002}"/>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Goal 2 – Comparison (random forest)</a:t>
            </a:r>
          </a:p>
        </p:txBody>
      </p:sp>
      <p:pic>
        <p:nvPicPr>
          <p:cNvPr id="7" name="Imagem 6">
            <a:extLst>
              <a:ext uri="{FF2B5EF4-FFF2-40B4-BE49-F238E27FC236}">
                <a16:creationId xmlns:a16="http://schemas.microsoft.com/office/drawing/2014/main" id="{85E31FC7-FF2D-BEAC-6831-1E14AEA7F4FE}"/>
              </a:ext>
            </a:extLst>
          </p:cNvPr>
          <p:cNvPicPr>
            <a:picLocks noChangeAspect="1"/>
          </p:cNvPicPr>
          <p:nvPr/>
        </p:nvPicPr>
        <p:blipFill>
          <a:blip r:embed="rId2"/>
          <a:stretch>
            <a:fillRect/>
          </a:stretch>
        </p:blipFill>
        <p:spPr>
          <a:xfrm>
            <a:off x="10735200" y="694800"/>
            <a:ext cx="957600" cy="812892"/>
          </a:xfrm>
          <a:prstGeom prst="rect">
            <a:avLst/>
          </a:prstGeom>
        </p:spPr>
      </p:pic>
      <p:sp>
        <p:nvSpPr>
          <p:cNvPr id="4" name="Espaço Reservado para Número de Slide 3">
            <a:extLst>
              <a:ext uri="{FF2B5EF4-FFF2-40B4-BE49-F238E27FC236}">
                <a16:creationId xmlns:a16="http://schemas.microsoft.com/office/drawing/2014/main" id="{5B95858D-7E15-62EB-CC79-C37722BFF882}"/>
              </a:ext>
            </a:extLst>
          </p:cNvPr>
          <p:cNvSpPr>
            <a:spLocks noGrp="1"/>
          </p:cNvSpPr>
          <p:nvPr>
            <p:ph type="sldNum" sz="quarter" idx="12"/>
          </p:nvPr>
        </p:nvSpPr>
        <p:spPr/>
        <p:txBody>
          <a:bodyPr/>
          <a:lstStyle/>
          <a:p>
            <a:pPr rtl="0"/>
            <a:fld id="{3A98EE3D-8CD1-4C3F-BD1C-C98C9596463C}" type="slidenum">
              <a:rPr lang="en-US" smtClean="0"/>
              <a:t>57</a:t>
            </a:fld>
            <a:endParaRPr lang="en-US" dirty="0"/>
          </a:p>
        </p:txBody>
      </p:sp>
      <p:pic>
        <p:nvPicPr>
          <p:cNvPr id="13" name="Imagem 12">
            <a:extLst>
              <a:ext uri="{FF2B5EF4-FFF2-40B4-BE49-F238E27FC236}">
                <a16:creationId xmlns:a16="http://schemas.microsoft.com/office/drawing/2014/main" id="{DB548A90-0E10-734C-07FE-416CE7A9FE81}"/>
              </a:ext>
            </a:extLst>
          </p:cNvPr>
          <p:cNvPicPr>
            <a:picLocks noChangeAspect="1"/>
          </p:cNvPicPr>
          <p:nvPr/>
        </p:nvPicPr>
        <p:blipFill>
          <a:blip r:embed="rId3"/>
          <a:stretch>
            <a:fillRect/>
          </a:stretch>
        </p:blipFill>
        <p:spPr>
          <a:xfrm rot="5400000">
            <a:off x="60396" y="1874210"/>
            <a:ext cx="5184798" cy="4143210"/>
          </a:xfrm>
          <a:prstGeom prst="rect">
            <a:avLst/>
          </a:prstGeom>
        </p:spPr>
      </p:pic>
      <p:graphicFrame>
        <p:nvGraphicFramePr>
          <p:cNvPr id="3" name="Tabela 4">
            <a:extLst>
              <a:ext uri="{FF2B5EF4-FFF2-40B4-BE49-F238E27FC236}">
                <a16:creationId xmlns:a16="http://schemas.microsoft.com/office/drawing/2014/main" id="{C1979108-7924-DDA3-D8BC-F357214531E0}"/>
              </a:ext>
            </a:extLst>
          </p:cNvPr>
          <p:cNvGraphicFramePr>
            <a:graphicFrameLocks noGrp="1"/>
          </p:cNvGraphicFramePr>
          <p:nvPr>
            <p:extLst>
              <p:ext uri="{D42A27DB-BD31-4B8C-83A1-F6EECF244321}">
                <p14:modId xmlns:p14="http://schemas.microsoft.com/office/powerpoint/2010/main" val="2439560841"/>
              </p:ext>
            </p:extLst>
          </p:nvPr>
        </p:nvGraphicFramePr>
        <p:xfrm>
          <a:off x="5761854" y="1712389"/>
          <a:ext cx="5748066" cy="4486511"/>
        </p:xfrm>
        <a:graphic>
          <a:graphicData uri="http://schemas.openxmlformats.org/drawingml/2006/table">
            <a:tbl>
              <a:tblPr firstRow="1" bandRow="1">
                <a:tableStyleId>{5C22544A-7EE6-4342-B048-85BDC9FD1C3A}</a:tableStyleId>
              </a:tblPr>
              <a:tblGrid>
                <a:gridCol w="734759">
                  <a:extLst>
                    <a:ext uri="{9D8B030D-6E8A-4147-A177-3AD203B41FA5}">
                      <a16:colId xmlns:a16="http://schemas.microsoft.com/office/drawing/2014/main" val="1260687654"/>
                    </a:ext>
                  </a:extLst>
                </a:gridCol>
                <a:gridCol w="3851242">
                  <a:extLst>
                    <a:ext uri="{9D8B030D-6E8A-4147-A177-3AD203B41FA5}">
                      <a16:colId xmlns:a16="http://schemas.microsoft.com/office/drawing/2014/main" val="482045232"/>
                    </a:ext>
                  </a:extLst>
                </a:gridCol>
                <a:gridCol w="1162065">
                  <a:extLst>
                    <a:ext uri="{9D8B030D-6E8A-4147-A177-3AD203B41FA5}">
                      <a16:colId xmlns:a16="http://schemas.microsoft.com/office/drawing/2014/main" val="3482603745"/>
                    </a:ext>
                  </a:extLst>
                </a:gridCol>
              </a:tblGrid>
              <a:tr h="309947">
                <a:tc>
                  <a:txBody>
                    <a:bodyPr/>
                    <a:lstStyle/>
                    <a:p>
                      <a:pPr algn="ctr"/>
                      <a:r>
                        <a:rPr lang="pt-BR" sz="1200" dirty="0"/>
                        <a:t>Position</a:t>
                      </a:r>
                    </a:p>
                  </a:txBody>
                  <a:tcPr anchor="ctr"/>
                </a:tc>
                <a:tc>
                  <a:txBody>
                    <a:bodyPr/>
                    <a:lstStyle/>
                    <a:p>
                      <a:pPr algn="ctr"/>
                      <a:r>
                        <a:rPr lang="en-US" sz="1200" noProof="0" dirty="0"/>
                        <a:t>Feature</a:t>
                      </a:r>
                    </a:p>
                  </a:txBody>
                  <a:tcPr anchor="ctr"/>
                </a:tc>
                <a:tc>
                  <a:txBody>
                    <a:bodyPr/>
                    <a:lstStyle/>
                    <a:p>
                      <a:pPr algn="ctr"/>
                      <a:r>
                        <a:rPr lang="pt-BR" sz="1200" noProof="0" dirty="0" err="1"/>
                        <a:t>Phi-Correlation</a:t>
                      </a:r>
                      <a:r>
                        <a:rPr lang="pt-BR" sz="1200" noProof="0" dirty="0"/>
                        <a:t> (</a:t>
                      </a:r>
                      <a:r>
                        <a:rPr lang="pt-BR" sz="1200" noProof="0" dirty="0" err="1"/>
                        <a:t>Abs</a:t>
                      </a:r>
                      <a:r>
                        <a:rPr lang="pt-BR" sz="1200" noProof="0" dirty="0"/>
                        <a:t>)</a:t>
                      </a:r>
                      <a:endParaRPr lang="en-US" sz="1200" noProof="0" dirty="0"/>
                    </a:p>
                  </a:txBody>
                  <a:tcPr anchor="ctr"/>
                </a:tc>
                <a:extLst>
                  <a:ext uri="{0D108BD9-81ED-4DB2-BD59-A6C34878D82A}">
                    <a16:rowId xmlns:a16="http://schemas.microsoft.com/office/drawing/2014/main" val="1267801704"/>
                  </a:ext>
                </a:extLst>
              </a:tr>
              <a:tr h="309947">
                <a:tc>
                  <a:txBody>
                    <a:bodyPr/>
                    <a:lstStyle/>
                    <a:p>
                      <a:pPr algn="ctr"/>
                      <a:r>
                        <a:rPr lang="pt-BR" sz="1100" dirty="0"/>
                        <a:t>0</a:t>
                      </a:r>
                    </a:p>
                  </a:txBody>
                  <a:tcPr anchor="ctr"/>
                </a:tc>
                <a:tc>
                  <a:txBody>
                    <a:bodyPr/>
                    <a:lstStyle/>
                    <a:p>
                      <a:pPr algn="ctr" defTabSz="457200"/>
                      <a:r>
                        <a:rPr lang="en-US" sz="1100" kern="1200" noProof="0" dirty="0">
                          <a:solidFill>
                            <a:schemeClr val="tx1"/>
                          </a:solidFill>
                          <a:latin typeface="+mn-lt"/>
                          <a:ea typeface="+mn-ea"/>
                          <a:cs typeface="+mn-cs"/>
                        </a:rPr>
                        <a:t>Oximeter was available during data transfer</a:t>
                      </a:r>
                    </a:p>
                  </a:txBody>
                  <a:tcPr anchor="ctr"/>
                </a:tc>
                <a:tc>
                  <a:txBody>
                    <a:bodyPr/>
                    <a:lstStyle/>
                    <a:p>
                      <a:pPr algn="ctr" defTabSz="457200"/>
                      <a:r>
                        <a:rPr lang="en-US" sz="1100" b="1" kern="1200" noProof="0" dirty="0">
                          <a:solidFill>
                            <a:schemeClr val="tx1"/>
                          </a:solidFill>
                          <a:latin typeface="+mn-lt"/>
                          <a:ea typeface="+mn-ea"/>
                          <a:cs typeface="+mn-cs"/>
                        </a:rPr>
                        <a:t>0.927324</a:t>
                      </a:r>
                    </a:p>
                  </a:txBody>
                  <a:tcPr anchor="ctr"/>
                </a:tc>
                <a:extLst>
                  <a:ext uri="{0D108BD9-81ED-4DB2-BD59-A6C34878D82A}">
                    <a16:rowId xmlns:a16="http://schemas.microsoft.com/office/drawing/2014/main" val="469596429"/>
                  </a:ext>
                </a:extLst>
              </a:tr>
              <a:tr h="309947">
                <a:tc>
                  <a:txBody>
                    <a:bodyPr/>
                    <a:lstStyle/>
                    <a:p>
                      <a:pPr algn="ctr"/>
                      <a:r>
                        <a:rPr lang="pt-BR" sz="11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transferred data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0.923101</a:t>
                      </a:r>
                    </a:p>
                  </a:txBody>
                  <a:tcPr anchor="ctr"/>
                </a:tc>
                <a:extLst>
                  <a:ext uri="{0D108BD9-81ED-4DB2-BD59-A6C34878D82A}">
                    <a16:rowId xmlns:a16="http://schemas.microsoft.com/office/drawing/2014/main" val="2873410413"/>
                  </a:ext>
                </a:extLst>
              </a:tr>
              <a:tr h="309947">
                <a:tc>
                  <a:txBody>
                    <a:bodyPr/>
                    <a:lstStyle/>
                    <a:p>
                      <a:pPr algn="ctr"/>
                      <a:r>
                        <a:rPr lang="pt-BR" sz="1100" dirty="0"/>
                        <a:t>2</a:t>
                      </a:r>
                    </a:p>
                  </a:txBody>
                  <a:tcPr anchor="ctr"/>
                </a:tc>
                <a:tc>
                  <a:txBody>
                    <a:bodyPr/>
                    <a:lstStyle/>
                    <a:p>
                      <a:pPr algn="ctr"/>
                      <a:r>
                        <a:rPr lang="en-US" sz="1100" kern="1200" noProof="0" dirty="0">
                          <a:solidFill>
                            <a:schemeClr val="tx1"/>
                          </a:solidFill>
                          <a:latin typeface="+mn-lt"/>
                          <a:ea typeface="+mn-ea"/>
                          <a:cs typeface="+mn-cs"/>
                        </a:rPr>
                        <a:t>Oximeter was available during Central Node data processing</a:t>
                      </a:r>
                    </a:p>
                  </a:txBody>
                  <a:tcPr anchor="ctr"/>
                </a:tc>
                <a:tc>
                  <a:txBody>
                    <a:bodyPr/>
                    <a:lstStyle/>
                    <a:p>
                      <a:pPr algn="ctr"/>
                      <a:r>
                        <a:rPr lang="en-US" sz="1100" b="1" kern="1200" noProof="0" dirty="0">
                          <a:solidFill>
                            <a:schemeClr val="tx1"/>
                          </a:solidFill>
                          <a:latin typeface="+mn-lt"/>
                          <a:ea typeface="+mn-ea"/>
                          <a:cs typeface="+mn-cs"/>
                        </a:rPr>
                        <a:t>0.849276</a:t>
                      </a:r>
                    </a:p>
                  </a:txBody>
                  <a:tcPr anchor="ctr"/>
                </a:tc>
                <a:extLst>
                  <a:ext uri="{0D108BD9-81ED-4DB2-BD59-A6C34878D82A}">
                    <a16:rowId xmlns:a16="http://schemas.microsoft.com/office/drawing/2014/main" val="3406967444"/>
                  </a:ext>
                </a:extLst>
              </a:tr>
              <a:tr h="309947">
                <a:tc>
                  <a:txBody>
                    <a:bodyPr/>
                    <a:lstStyle/>
                    <a:p>
                      <a:pPr algn="ctr"/>
                      <a:r>
                        <a:rPr lang="pt-BR" sz="1100" dirty="0"/>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0.508921</a:t>
                      </a:r>
                    </a:p>
                  </a:txBody>
                  <a:tcPr anchor="ctr"/>
                </a:tc>
                <a:extLst>
                  <a:ext uri="{0D108BD9-81ED-4DB2-BD59-A6C34878D82A}">
                    <a16:rowId xmlns:a16="http://schemas.microsoft.com/office/drawing/2014/main" val="1887793277"/>
                  </a:ext>
                </a:extLst>
              </a:tr>
              <a:tr h="309947">
                <a:tc>
                  <a:txBody>
                    <a:bodyPr/>
                    <a:lstStyle/>
                    <a:p>
                      <a:pPr algn="ctr"/>
                      <a:r>
                        <a:rPr lang="pt-BR" sz="1100" dirty="0"/>
                        <a:t>4</a:t>
                      </a:r>
                    </a:p>
                  </a:txBody>
                  <a:tcPr anchor="ctr"/>
                </a:tc>
                <a:tc>
                  <a:txBody>
                    <a:bodyPr/>
                    <a:lstStyle/>
                    <a:p>
                      <a:pPr algn="ctr"/>
                      <a:r>
                        <a:rPr lang="en-US" sz="1100" kern="1200" noProof="0" dirty="0">
                          <a:solidFill>
                            <a:schemeClr val="tx1"/>
                          </a:solidFill>
                          <a:latin typeface="+mn-lt"/>
                          <a:ea typeface="+mn-ea"/>
                          <a:cs typeface="+mn-cs"/>
                        </a:rPr>
                        <a:t>Oximeter became unavailable during trace</a:t>
                      </a:r>
                    </a:p>
                  </a:txBody>
                  <a:tcPr anchor="ctr"/>
                </a:tc>
                <a:tc>
                  <a:txBody>
                    <a:bodyPr/>
                    <a:lstStyle/>
                    <a:p>
                      <a:pPr algn="ctr"/>
                      <a:r>
                        <a:rPr lang="en-US" sz="1100" b="1" kern="1200" noProof="0" dirty="0">
                          <a:solidFill>
                            <a:schemeClr val="tx1"/>
                          </a:solidFill>
                          <a:latin typeface="+mn-lt"/>
                          <a:ea typeface="+mn-ea"/>
                          <a:cs typeface="+mn-cs"/>
                        </a:rPr>
                        <a:t>0.462366</a:t>
                      </a:r>
                    </a:p>
                  </a:txBody>
                  <a:tcPr anchor="ctr"/>
                </a:tc>
                <a:extLst>
                  <a:ext uri="{0D108BD9-81ED-4DB2-BD59-A6C34878D82A}">
                    <a16:rowId xmlns:a16="http://schemas.microsoft.com/office/drawing/2014/main" val="2007366083"/>
                  </a:ext>
                </a:extLst>
              </a:tr>
              <a:tr h="309947">
                <a:tc>
                  <a:txBody>
                    <a:bodyPr/>
                    <a:lstStyle/>
                    <a:p>
                      <a:pPr algn="ctr"/>
                      <a:r>
                        <a:rPr lang="pt-BR" sz="1100" dirty="0"/>
                        <a:t>5</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data collection</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0.300302</a:t>
                      </a:r>
                    </a:p>
                  </a:txBody>
                  <a:tcPr anchor="ctr"/>
                </a:tc>
                <a:extLst>
                  <a:ext uri="{0D108BD9-81ED-4DB2-BD59-A6C34878D82A}">
                    <a16:rowId xmlns:a16="http://schemas.microsoft.com/office/drawing/2014/main" val="2672639218"/>
                  </a:ext>
                </a:extLst>
              </a:tr>
              <a:tr h="309947">
                <a:tc>
                  <a:txBody>
                    <a:bodyPr/>
                    <a:lstStyle/>
                    <a:p>
                      <a:pPr algn="ctr"/>
                      <a:r>
                        <a:rPr lang="pt-BR" sz="1100" dirty="0"/>
                        <a:t>6</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processed data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0.300302</a:t>
                      </a:r>
                    </a:p>
                  </a:txBody>
                  <a:tcPr anchor="ctr"/>
                </a:tc>
                <a:extLst>
                  <a:ext uri="{0D108BD9-81ED-4DB2-BD59-A6C34878D82A}">
                    <a16:rowId xmlns:a16="http://schemas.microsoft.com/office/drawing/2014/main" val="3689465178"/>
                  </a:ext>
                </a:extLst>
              </a:tr>
              <a:tr h="309947">
                <a:tc>
                  <a:txBody>
                    <a:bodyPr/>
                    <a:lstStyle/>
                    <a:p>
                      <a:pPr algn="ctr"/>
                      <a:r>
                        <a:rPr lang="pt-BR" sz="1100" dirty="0"/>
                        <a:t>7</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battery became unavailable during data processing</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0.296026</a:t>
                      </a:r>
                    </a:p>
                  </a:txBody>
                  <a:tcPr anchor="ctr"/>
                </a:tc>
                <a:extLst>
                  <a:ext uri="{0D108BD9-81ED-4DB2-BD59-A6C34878D82A}">
                    <a16:rowId xmlns:a16="http://schemas.microsoft.com/office/drawing/2014/main" val="3036115844"/>
                  </a:ext>
                </a:extLst>
              </a:tr>
              <a:tr h="309947">
                <a:tc>
                  <a:txBody>
                    <a:bodyPr/>
                    <a:lstStyle/>
                    <a:p>
                      <a:pPr algn="ctr"/>
                      <a:r>
                        <a:rPr lang="pt-BR" sz="1100" dirty="0"/>
                        <a:t>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Oximeter became unavailable during data transfer</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 0.269047</a:t>
                      </a:r>
                    </a:p>
                  </a:txBody>
                  <a:tcPr anchor="ctr"/>
                </a:tc>
                <a:extLst>
                  <a:ext uri="{0D108BD9-81ED-4DB2-BD59-A6C34878D82A}">
                    <a16:rowId xmlns:a16="http://schemas.microsoft.com/office/drawing/2014/main" val="3832094180"/>
                  </a:ext>
                </a:extLst>
              </a:tr>
              <a:tr h="309947">
                <a:tc>
                  <a:txBody>
                    <a:bodyPr/>
                    <a:lstStyle/>
                    <a:p>
                      <a:pPr algn="ctr"/>
                      <a:r>
                        <a:rPr lang="pt-BR" sz="1100" dirty="0"/>
                        <a:t>9</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ABPD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0.136670</a:t>
                      </a:r>
                    </a:p>
                  </a:txBody>
                  <a:tcPr anchor="ctr"/>
                </a:tc>
                <a:extLst>
                  <a:ext uri="{0D108BD9-81ED-4DB2-BD59-A6C34878D82A}">
                    <a16:rowId xmlns:a16="http://schemas.microsoft.com/office/drawing/2014/main" val="2184039003"/>
                  </a:ext>
                </a:extLst>
              </a:tr>
              <a:tr h="309947">
                <a:tc>
                  <a:txBody>
                    <a:bodyPr/>
                    <a:lstStyle/>
                    <a:p>
                      <a:pPr algn="ctr"/>
                      <a:r>
                        <a:rPr lang="pt-BR" sz="1100" dirty="0"/>
                        <a:t>10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ABPS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0.133274</a:t>
                      </a:r>
                    </a:p>
                  </a:txBody>
                  <a:tcPr anchor="ctr"/>
                </a:tc>
                <a:extLst>
                  <a:ext uri="{0D108BD9-81ED-4DB2-BD59-A6C34878D82A}">
                    <a16:rowId xmlns:a16="http://schemas.microsoft.com/office/drawing/2014/main" val="3077738328"/>
                  </a:ext>
                </a:extLst>
              </a:tr>
              <a:tr h="309947">
                <a:tc>
                  <a:txBody>
                    <a:bodyPr/>
                    <a:lstStyle/>
                    <a:p>
                      <a:pPr algn="ctr"/>
                      <a:r>
                        <a:rPr lang="pt-BR" sz="1100" dirty="0"/>
                        <a:t>11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Heart Rate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0.129930</a:t>
                      </a:r>
                    </a:p>
                  </a:txBody>
                  <a:tcPr anchor="ctr"/>
                </a:tc>
                <a:extLst>
                  <a:ext uri="{0D108BD9-81ED-4DB2-BD59-A6C34878D82A}">
                    <a16:rowId xmlns:a16="http://schemas.microsoft.com/office/drawing/2014/main" val="730044054"/>
                  </a:ext>
                </a:extLst>
              </a:tr>
              <a:tr h="309947">
                <a:tc>
                  <a:txBody>
                    <a:bodyPr/>
                    <a:lstStyle/>
                    <a:p>
                      <a:pPr algn="ctr"/>
                      <a:r>
                        <a:rPr lang="pt-BR" sz="1100" dirty="0"/>
                        <a:t>12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mn-lt"/>
                          <a:ea typeface="+mn-ea"/>
                          <a:cs typeface="+mn-cs"/>
                        </a:rPr>
                        <a:t>Thermometer battery became unavailable during trace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kern="1200" noProof="0" dirty="0">
                          <a:solidFill>
                            <a:schemeClr val="tx1"/>
                          </a:solidFill>
                          <a:latin typeface="+mn-lt"/>
                          <a:ea typeface="+mn-ea"/>
                          <a:cs typeface="+mn-cs"/>
                        </a:rPr>
                        <a:t>0.126224</a:t>
                      </a:r>
                    </a:p>
                  </a:txBody>
                  <a:tcPr anchor="ctr"/>
                </a:tc>
                <a:extLst>
                  <a:ext uri="{0D108BD9-81ED-4DB2-BD59-A6C34878D82A}">
                    <a16:rowId xmlns:a16="http://schemas.microsoft.com/office/drawing/2014/main" val="2125261903"/>
                  </a:ext>
                </a:extLst>
              </a:tr>
            </a:tbl>
          </a:graphicData>
        </a:graphic>
      </p:graphicFrame>
    </p:spTree>
    <p:extLst>
      <p:ext uri="{BB962C8B-B14F-4D97-AF65-F5344CB8AC3E}">
        <p14:creationId xmlns:p14="http://schemas.microsoft.com/office/powerpoint/2010/main" val="12231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err="1"/>
              <a:t>Related</a:t>
            </a:r>
            <a:r>
              <a:rPr lang="pt-BR" dirty="0"/>
              <a:t> </a:t>
            </a:r>
            <a:r>
              <a:rPr lang="pt-BR" dirty="0" err="1"/>
              <a:t>work</a:t>
            </a:r>
            <a:endParaRPr lang="pt-BR" dirty="0"/>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pic>
        <p:nvPicPr>
          <p:cNvPr id="4" name="Imagem 3" descr="Fundo preto com letras brancas">
            <a:extLst>
              <a:ext uri="{FF2B5EF4-FFF2-40B4-BE49-F238E27FC236}">
                <a16:creationId xmlns:a16="http://schemas.microsoft.com/office/drawing/2014/main" id="{C18F82FF-7D6F-302A-6EBE-3E06C5FBF56F}"/>
              </a:ext>
            </a:extLst>
          </p:cNvPr>
          <p:cNvPicPr>
            <a:picLocks noChangeAspect="1"/>
          </p:cNvPicPr>
          <p:nvPr/>
        </p:nvPicPr>
        <p:blipFill rotWithShape="1">
          <a:blip r:embed="rId3">
            <a:extLst>
              <a:ext uri="{28A0092B-C50C-407E-A947-70E740481C1C}">
                <a14:useLocalDpi xmlns:a14="http://schemas.microsoft.com/office/drawing/2010/main" val="0"/>
              </a:ext>
            </a:extLst>
          </a:blip>
          <a:srcRect t="21449" b="16437"/>
          <a:stretch/>
        </p:blipFill>
        <p:spPr>
          <a:xfrm>
            <a:off x="450569" y="642659"/>
            <a:ext cx="11290859" cy="3651249"/>
          </a:xfrm>
          <a:prstGeom prst="rect">
            <a:avLst/>
          </a:prstGeom>
        </p:spPr>
      </p:pic>
      <p:sp>
        <p:nvSpPr>
          <p:cNvPr id="3" name="Espaço Reservado para Número de Slide 2">
            <a:extLst>
              <a:ext uri="{FF2B5EF4-FFF2-40B4-BE49-F238E27FC236}">
                <a16:creationId xmlns:a16="http://schemas.microsoft.com/office/drawing/2014/main" id="{168811BC-F681-4C75-2CDD-0B46B9DB75EF}"/>
              </a:ext>
            </a:extLst>
          </p:cNvPr>
          <p:cNvSpPr>
            <a:spLocks noGrp="1"/>
          </p:cNvSpPr>
          <p:nvPr>
            <p:ph type="sldNum" sz="quarter" idx="12"/>
          </p:nvPr>
        </p:nvSpPr>
        <p:spPr/>
        <p:txBody>
          <a:bodyPr/>
          <a:lstStyle/>
          <a:p>
            <a:pPr rtl="0"/>
            <a:fld id="{3A98EE3D-8CD1-4C3F-BD1C-C98C9596463C}" type="slidenum">
              <a:rPr lang="en-US" smtClean="0"/>
              <a:t>58</a:t>
            </a:fld>
            <a:endParaRPr lang="en-US" dirty="0"/>
          </a:p>
        </p:txBody>
      </p:sp>
    </p:spTree>
    <p:extLst>
      <p:ext uri="{BB962C8B-B14F-4D97-AF65-F5344CB8AC3E}">
        <p14:creationId xmlns:p14="http://schemas.microsoft.com/office/powerpoint/2010/main" val="1496500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E73DBFD-FCB1-9A7E-DABA-B6A3CB18DC40}"/>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Related work</a:t>
            </a:r>
          </a:p>
        </p:txBody>
      </p:sp>
      <p:sp>
        <p:nvSpPr>
          <p:cNvPr id="2" name="Espaço Reservado para Número de Slide 1">
            <a:extLst>
              <a:ext uri="{FF2B5EF4-FFF2-40B4-BE49-F238E27FC236}">
                <a16:creationId xmlns:a16="http://schemas.microsoft.com/office/drawing/2014/main" id="{84005AC2-5840-1D40-EA46-8DE0C6AF475A}"/>
              </a:ext>
            </a:extLst>
          </p:cNvPr>
          <p:cNvSpPr>
            <a:spLocks noGrp="1"/>
          </p:cNvSpPr>
          <p:nvPr>
            <p:ph type="sldNum" sz="quarter" idx="12"/>
          </p:nvPr>
        </p:nvSpPr>
        <p:spPr/>
        <p:txBody>
          <a:bodyPr/>
          <a:lstStyle/>
          <a:p>
            <a:pPr rtl="0"/>
            <a:fld id="{3A98EE3D-8CD1-4C3F-BD1C-C98C9596463C}" type="slidenum">
              <a:rPr lang="en-US" smtClean="0"/>
              <a:t>59</a:t>
            </a:fld>
            <a:endParaRPr lang="en-US" dirty="0"/>
          </a:p>
        </p:txBody>
      </p:sp>
      <p:graphicFrame>
        <p:nvGraphicFramePr>
          <p:cNvPr id="6" name="Tabela 7">
            <a:extLst>
              <a:ext uri="{FF2B5EF4-FFF2-40B4-BE49-F238E27FC236}">
                <a16:creationId xmlns:a16="http://schemas.microsoft.com/office/drawing/2014/main" id="{0DB26FD7-8E58-AC54-F7C9-6C10E9EE79D3}"/>
              </a:ext>
            </a:extLst>
          </p:cNvPr>
          <p:cNvGraphicFramePr>
            <a:graphicFrameLocks noGrp="1"/>
          </p:cNvGraphicFramePr>
          <p:nvPr>
            <p:extLst>
              <p:ext uri="{D42A27DB-BD31-4B8C-83A1-F6EECF244321}">
                <p14:modId xmlns:p14="http://schemas.microsoft.com/office/powerpoint/2010/main" val="1955543123"/>
              </p:ext>
            </p:extLst>
          </p:nvPr>
        </p:nvGraphicFramePr>
        <p:xfrm>
          <a:off x="402491" y="1206500"/>
          <a:ext cx="11383109" cy="5135633"/>
        </p:xfrm>
        <a:graphic>
          <a:graphicData uri="http://schemas.openxmlformats.org/drawingml/2006/table">
            <a:tbl>
              <a:tblPr firstRow="1" bandRow="1">
                <a:tableStyleId>{5C22544A-7EE6-4342-B048-85BDC9FD1C3A}</a:tableStyleId>
              </a:tblPr>
              <a:tblGrid>
                <a:gridCol w="1688629">
                  <a:extLst>
                    <a:ext uri="{9D8B030D-6E8A-4147-A177-3AD203B41FA5}">
                      <a16:colId xmlns:a16="http://schemas.microsoft.com/office/drawing/2014/main" val="134644621"/>
                    </a:ext>
                  </a:extLst>
                </a:gridCol>
                <a:gridCol w="506818">
                  <a:extLst>
                    <a:ext uri="{9D8B030D-6E8A-4147-A177-3AD203B41FA5}">
                      <a16:colId xmlns:a16="http://schemas.microsoft.com/office/drawing/2014/main" val="3258316563"/>
                    </a:ext>
                  </a:extLst>
                </a:gridCol>
                <a:gridCol w="954992">
                  <a:extLst>
                    <a:ext uri="{9D8B030D-6E8A-4147-A177-3AD203B41FA5}">
                      <a16:colId xmlns:a16="http://schemas.microsoft.com/office/drawing/2014/main" val="688259638"/>
                    </a:ext>
                  </a:extLst>
                </a:gridCol>
                <a:gridCol w="1781070">
                  <a:extLst>
                    <a:ext uri="{9D8B030D-6E8A-4147-A177-3AD203B41FA5}">
                      <a16:colId xmlns:a16="http://schemas.microsoft.com/office/drawing/2014/main" val="83899125"/>
                    </a:ext>
                  </a:extLst>
                </a:gridCol>
                <a:gridCol w="811902">
                  <a:extLst>
                    <a:ext uri="{9D8B030D-6E8A-4147-A177-3AD203B41FA5}">
                      <a16:colId xmlns:a16="http://schemas.microsoft.com/office/drawing/2014/main" val="4054627349"/>
                    </a:ext>
                  </a:extLst>
                </a:gridCol>
                <a:gridCol w="819150">
                  <a:extLst>
                    <a:ext uri="{9D8B030D-6E8A-4147-A177-3AD203B41FA5}">
                      <a16:colId xmlns:a16="http://schemas.microsoft.com/office/drawing/2014/main" val="196679984"/>
                    </a:ext>
                  </a:extLst>
                </a:gridCol>
                <a:gridCol w="489267">
                  <a:extLst>
                    <a:ext uri="{9D8B030D-6E8A-4147-A177-3AD203B41FA5}">
                      <a16:colId xmlns:a16="http://schemas.microsoft.com/office/drawing/2014/main" val="2980143495"/>
                    </a:ext>
                  </a:extLst>
                </a:gridCol>
                <a:gridCol w="1082358">
                  <a:extLst>
                    <a:ext uri="{9D8B030D-6E8A-4147-A177-3AD203B41FA5}">
                      <a16:colId xmlns:a16="http://schemas.microsoft.com/office/drawing/2014/main" val="1846966955"/>
                    </a:ext>
                  </a:extLst>
                </a:gridCol>
                <a:gridCol w="3248923">
                  <a:extLst>
                    <a:ext uri="{9D8B030D-6E8A-4147-A177-3AD203B41FA5}">
                      <a16:colId xmlns:a16="http://schemas.microsoft.com/office/drawing/2014/main" val="3277035225"/>
                    </a:ext>
                  </a:extLst>
                </a:gridCol>
              </a:tblGrid>
              <a:tr h="365513">
                <a:tc>
                  <a:txBody>
                    <a:bodyPr/>
                    <a:lstStyle/>
                    <a:p>
                      <a:pPr algn="ctr"/>
                      <a:r>
                        <a:rPr lang="en-US" sz="1200" noProof="0" dirty="0"/>
                        <a:t>Work by</a:t>
                      </a:r>
                    </a:p>
                  </a:txBody>
                  <a:tcPr anchor="ctr"/>
                </a:tc>
                <a:tc>
                  <a:txBody>
                    <a:bodyPr/>
                    <a:lstStyle/>
                    <a:p>
                      <a:pPr algn="ctr"/>
                      <a:r>
                        <a:rPr lang="en-US" sz="1200" noProof="0" dirty="0"/>
                        <a:t>CPS</a:t>
                      </a:r>
                    </a:p>
                  </a:txBody>
                  <a:tcPr anchor="ctr"/>
                </a:tc>
                <a:tc>
                  <a:txBody>
                    <a:bodyPr/>
                    <a:lstStyle/>
                    <a:p>
                      <a:pPr algn="ctr"/>
                      <a:r>
                        <a:rPr lang="en-US" sz="1200" noProof="0" dirty="0"/>
                        <a:t>Simulation</a:t>
                      </a:r>
                    </a:p>
                  </a:txBody>
                  <a:tcPr anchor="ctr"/>
                </a:tc>
                <a:tc>
                  <a:txBody>
                    <a:bodyPr/>
                    <a:lstStyle/>
                    <a:p>
                      <a:pPr algn="ctr"/>
                      <a:r>
                        <a:rPr lang="en-US" sz="1200" noProof="0" dirty="0"/>
                        <a:t>Design-time (DT)/ Runtime Verification (RT)</a:t>
                      </a:r>
                    </a:p>
                  </a:txBody>
                  <a:tcPr anchor="ctr"/>
                </a:tc>
                <a:tc>
                  <a:txBody>
                    <a:bodyPr/>
                    <a:lstStyle/>
                    <a:p>
                      <a:pPr algn="ctr"/>
                      <a:r>
                        <a:rPr lang="en-US" sz="1200" noProof="0" dirty="0"/>
                        <a:t>Fault Detection</a:t>
                      </a:r>
                    </a:p>
                  </a:txBody>
                  <a:tcPr anchor="ctr"/>
                </a:tc>
                <a:tc>
                  <a:txBody>
                    <a:bodyPr/>
                    <a:lstStyle/>
                    <a:p>
                      <a:pPr algn="ctr"/>
                      <a:r>
                        <a:rPr lang="en-US" sz="1200" noProof="0" dirty="0"/>
                        <a:t>Fault Diagnosis</a:t>
                      </a:r>
                    </a:p>
                  </a:txBody>
                  <a:tcPr anchor="ctr"/>
                </a:tc>
                <a:tc>
                  <a:txBody>
                    <a:bodyPr/>
                    <a:lstStyle/>
                    <a:p>
                      <a:pPr algn="ctr"/>
                      <a:r>
                        <a:rPr lang="pt-BR" sz="1200" noProof="0" dirty="0"/>
                        <a:t>NSA</a:t>
                      </a:r>
                      <a:endParaRPr lang="en-US" sz="1200" noProof="0" dirty="0"/>
                    </a:p>
                  </a:txBody>
                  <a:tcPr anchor="ctr"/>
                </a:tc>
                <a:tc>
                  <a:txBody>
                    <a:bodyPr/>
                    <a:lstStyle/>
                    <a:p>
                      <a:pPr algn="ctr"/>
                      <a:r>
                        <a:rPr lang="en-US" sz="1200" noProof="0" dirty="0"/>
                        <a:t>Unanticipated Violations</a:t>
                      </a:r>
                    </a:p>
                  </a:txBody>
                  <a:tcPr anchor="ctr"/>
                </a:tc>
                <a:tc>
                  <a:txBody>
                    <a:bodyPr/>
                    <a:lstStyle/>
                    <a:p>
                      <a:pPr algn="ctr"/>
                      <a:r>
                        <a:rPr lang="en-US" sz="1200" noProof="0" dirty="0"/>
                        <a:t>Techniques Applied</a:t>
                      </a:r>
                    </a:p>
                  </a:txBody>
                  <a:tcPr anchor="ctr"/>
                </a:tc>
                <a:extLst>
                  <a:ext uri="{0D108BD9-81ED-4DB2-BD59-A6C34878D82A}">
                    <a16:rowId xmlns:a16="http://schemas.microsoft.com/office/drawing/2014/main" val="424823025"/>
                  </a:ext>
                </a:extLst>
              </a:tr>
              <a:tr h="365513">
                <a:tc>
                  <a:txBody>
                    <a:bodyPr/>
                    <a:lstStyle/>
                    <a:p>
                      <a:pPr marL="0" algn="l" defTabSz="457200" rtl="0" eaLnBrk="1" latinLnBrk="0" hangingPunct="1"/>
                      <a:r>
                        <a:rPr lang="en-US" sz="1050" kern="1200" dirty="0" err="1">
                          <a:solidFill>
                            <a:schemeClr val="tx1"/>
                          </a:solidFill>
                          <a:latin typeface="+mn-lt"/>
                          <a:ea typeface="+mn-ea"/>
                          <a:cs typeface="+mn-cs"/>
                        </a:rPr>
                        <a:t>Akella</a:t>
                      </a:r>
                      <a:r>
                        <a:rPr lang="en-US" sz="1050" kern="1200" dirty="0">
                          <a:solidFill>
                            <a:schemeClr val="tx1"/>
                          </a:solidFill>
                          <a:latin typeface="+mn-lt"/>
                          <a:ea typeface="+mn-ea"/>
                          <a:cs typeface="+mn-cs"/>
                        </a:rPr>
                        <a:t> et al. (2006)</a:t>
                      </a:r>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algn="ctr"/>
                      <a:r>
                        <a:rPr lang="pt-BR" sz="1400" dirty="0"/>
                        <a:t>✔ (DT)</a:t>
                      </a: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050" noProof="0" dirty="0"/>
                    </a:p>
                  </a:txBody>
                  <a:tcPr/>
                </a:tc>
                <a:tc>
                  <a:txBody>
                    <a:bodyPr/>
                    <a:lstStyle/>
                    <a:p>
                      <a:pPr algn="ctr"/>
                      <a:r>
                        <a:rPr lang="en-US" sz="1050" noProof="0" dirty="0"/>
                        <a:t>Simplification of the physical processes; </a:t>
                      </a:r>
                    </a:p>
                  </a:txBody>
                  <a:tcPr/>
                </a:tc>
                <a:extLst>
                  <a:ext uri="{0D108BD9-81ED-4DB2-BD59-A6C34878D82A}">
                    <a16:rowId xmlns:a16="http://schemas.microsoft.com/office/drawing/2014/main" val="1170437887"/>
                  </a:ext>
                </a:extLst>
              </a:tr>
              <a:tr h="292410">
                <a:tc>
                  <a:txBody>
                    <a:bodyPr/>
                    <a:lstStyle/>
                    <a:p>
                      <a:pPr marL="0" algn="l" defTabSz="457200" rtl="0" eaLnBrk="1" latinLnBrk="0" hangingPunct="1"/>
                      <a:r>
                        <a:rPr lang="en-US" sz="1050" kern="1200" dirty="0" err="1">
                          <a:solidFill>
                            <a:schemeClr val="tx1"/>
                          </a:solidFill>
                          <a:latin typeface="+mn-lt"/>
                          <a:ea typeface="+mn-ea"/>
                          <a:cs typeface="+mn-cs"/>
                        </a:rPr>
                        <a:t>Botaschanjan</a:t>
                      </a:r>
                      <a:r>
                        <a:rPr lang="en-US" sz="1050" kern="1200" dirty="0">
                          <a:solidFill>
                            <a:schemeClr val="tx1"/>
                          </a:solidFill>
                          <a:latin typeface="+mn-lt"/>
                          <a:ea typeface="+mn-ea"/>
                          <a:cs typeface="+mn-cs"/>
                        </a:rPr>
                        <a:t> et al. (2008)</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 (DT)</a:t>
                      </a: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algn="ctr"/>
                      <a:endParaRPr lang="en-US" sz="140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Verification of lower layers; simulation of upper layers</a:t>
                      </a:r>
                    </a:p>
                  </a:txBody>
                  <a:tcPr/>
                </a:tc>
                <a:extLst>
                  <a:ext uri="{0D108BD9-81ED-4DB2-BD59-A6C34878D82A}">
                    <a16:rowId xmlns:a16="http://schemas.microsoft.com/office/drawing/2014/main" val="3888469731"/>
                  </a:ext>
                </a:extLst>
              </a:tr>
              <a:tr h="296472">
                <a:tc>
                  <a:txBody>
                    <a:bodyPr/>
                    <a:lstStyle/>
                    <a:p>
                      <a:pPr marL="0" algn="l" defTabSz="457200" rtl="0" eaLnBrk="1" latinLnBrk="0" hangingPunct="1"/>
                      <a:r>
                        <a:rPr lang="en-US" sz="1050" kern="1200" dirty="0">
                          <a:solidFill>
                            <a:schemeClr val="tx1"/>
                          </a:solidFill>
                          <a:latin typeface="+mn-lt"/>
                          <a:ea typeface="+mn-ea"/>
                          <a:cs typeface="+mn-cs"/>
                        </a:rPr>
                        <a:t>Webster (2014)</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 (DT)</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Formal methods; Simulation</a:t>
                      </a:r>
                    </a:p>
                  </a:txBody>
                  <a:tcPr/>
                </a:tc>
                <a:extLst>
                  <a:ext uri="{0D108BD9-81ED-4DB2-BD59-A6C34878D82A}">
                    <a16:rowId xmlns:a16="http://schemas.microsoft.com/office/drawing/2014/main" val="2214362487"/>
                  </a:ext>
                </a:extLst>
              </a:tr>
              <a:tr h="296472">
                <a:tc>
                  <a:txBody>
                    <a:bodyPr/>
                    <a:lstStyle/>
                    <a:p>
                      <a:pPr marL="0" algn="l" defTabSz="457200" rtl="0" eaLnBrk="1" latinLnBrk="0" hangingPunct="1"/>
                      <a:r>
                        <a:rPr lang="en-US" sz="1050" kern="1200" dirty="0">
                          <a:solidFill>
                            <a:schemeClr val="tx1"/>
                          </a:solidFill>
                          <a:latin typeface="+mn-lt"/>
                          <a:ea typeface="+mn-ea"/>
                          <a:cs typeface="+mn-cs"/>
                        </a:rPr>
                        <a:t>Jones et al. (2014)</a:t>
                      </a:r>
                    </a:p>
                  </a:txBody>
                  <a:tcPr/>
                </a:tc>
                <a:tc>
                  <a:txBody>
                    <a:bodyPr/>
                    <a:lstStyle/>
                    <a:p>
                      <a:pPr algn="ctr"/>
                      <a:endParaRPr lang="en-US" sz="1400" dirty="0"/>
                    </a:p>
                  </a:txBody>
                  <a:tcPr/>
                </a:tc>
                <a:tc>
                  <a:txBody>
                    <a:bodyPr/>
                    <a:lstStyle/>
                    <a:p>
                      <a:pPr algn="ctr"/>
                      <a:endParaRPr lang="en-US" sz="1400" dirty="0"/>
                    </a:p>
                  </a:txBody>
                  <a:tcPr/>
                </a:tc>
                <a:tc>
                  <a:txBody>
                    <a:bodyPr/>
                    <a:lstStyle/>
                    <a:p>
                      <a:pPr algn="ctr"/>
                      <a:r>
                        <a:rPr lang="pt-BR" sz="1400" dirty="0"/>
                        <a:t>✔ (RT)</a:t>
                      </a:r>
                      <a:endParaRPr lang="en-US" sz="1400" dirty="0"/>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algn="ctr"/>
                      <a:endParaRPr lang="en-US" sz="140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Data Generation based on STL Properties; One-class SVM; Focus on cybersecurity</a:t>
                      </a:r>
                    </a:p>
                  </a:txBody>
                  <a:tcPr/>
                </a:tc>
                <a:extLst>
                  <a:ext uri="{0D108BD9-81ED-4DB2-BD59-A6C34878D82A}">
                    <a16:rowId xmlns:a16="http://schemas.microsoft.com/office/drawing/2014/main" val="3220670570"/>
                  </a:ext>
                </a:extLst>
              </a:tr>
              <a:tr h="365513">
                <a:tc>
                  <a:txBody>
                    <a:bodyPr/>
                    <a:lstStyle/>
                    <a:p>
                      <a:pPr marL="0" algn="l" defTabSz="457200" rtl="0" eaLnBrk="1" latinLnBrk="0" hangingPunct="1"/>
                      <a:r>
                        <a:rPr lang="en-US" sz="1050" kern="1200" dirty="0">
                          <a:solidFill>
                            <a:schemeClr val="tx1"/>
                          </a:solidFill>
                          <a:latin typeface="+mn-lt"/>
                          <a:ea typeface="+mn-ea"/>
                          <a:cs typeface="+mn-cs"/>
                        </a:rPr>
                        <a:t>Zhang et al. (2013)</a:t>
                      </a:r>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algn="ctr"/>
                      <a:r>
                        <a:rPr lang="pt-BR" sz="1400" dirty="0"/>
                        <a:t>✔ (RT)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Model-based simulation with fault-tolerant mechanisms</a:t>
                      </a:r>
                    </a:p>
                  </a:txBody>
                  <a:tcPr/>
                </a:tc>
                <a:extLst>
                  <a:ext uri="{0D108BD9-81ED-4DB2-BD59-A6C34878D82A}">
                    <a16:rowId xmlns:a16="http://schemas.microsoft.com/office/drawing/2014/main" val="3876864124"/>
                  </a:ext>
                </a:extLst>
              </a:tr>
              <a:tr h="365513">
                <a:tc>
                  <a:txBody>
                    <a:bodyPr/>
                    <a:lstStyle/>
                    <a:p>
                      <a:pPr marL="0" algn="l" defTabSz="457200" rtl="0" eaLnBrk="1" latinLnBrk="0" hangingPunct="1"/>
                      <a:r>
                        <a:rPr lang="en-US" sz="1050" kern="1200" dirty="0">
                          <a:solidFill>
                            <a:schemeClr val="tx1"/>
                          </a:solidFill>
                          <a:latin typeface="+mn-lt"/>
                          <a:ea typeface="+mn-ea"/>
                          <a:cs typeface="+mn-cs"/>
                        </a:rPr>
                        <a:t>Poon et al. (2016)</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algn="ct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50" kern="1200" noProof="0" dirty="0">
                        <a:solidFill>
                          <a:schemeClr val="dk1"/>
                        </a:solidFill>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noProof="0" dirty="0">
                          <a:solidFill>
                            <a:schemeClr val="dk1"/>
                          </a:solidFill>
                          <a:latin typeface="+mn-lt"/>
                          <a:ea typeface="+mn-ea"/>
                          <a:cs typeface="+mn-cs"/>
                        </a:rPr>
                        <a:t>Model-based; </a:t>
                      </a:r>
                      <a:r>
                        <a:rPr lang="en-US" sz="1050" dirty="0"/>
                        <a:t>switched linear state estimator for FDI</a:t>
                      </a:r>
                      <a:r>
                        <a:rPr lang="en-US" sz="1050" kern="1200" noProof="0" dirty="0">
                          <a:solidFill>
                            <a:schemeClr val="dk1"/>
                          </a:solidFill>
                          <a:latin typeface="+mn-lt"/>
                          <a:ea typeface="+mn-ea"/>
                          <a:cs typeface="+mn-cs"/>
                        </a:rPr>
                        <a:t>; predefined fault diagnosis</a:t>
                      </a:r>
                    </a:p>
                  </a:txBody>
                  <a:tcPr/>
                </a:tc>
                <a:extLst>
                  <a:ext uri="{0D108BD9-81ED-4DB2-BD59-A6C34878D82A}">
                    <a16:rowId xmlns:a16="http://schemas.microsoft.com/office/drawing/2014/main" val="1897594757"/>
                  </a:ext>
                </a:extLst>
              </a:tr>
              <a:tr h="365513">
                <a:tc>
                  <a:txBody>
                    <a:bodyPr/>
                    <a:lstStyle/>
                    <a:p>
                      <a:pPr marL="0" algn="l" defTabSz="457200" rtl="0" eaLnBrk="1" latinLnBrk="0" hangingPunct="1"/>
                      <a:r>
                        <a:rPr lang="en-US" sz="1050" kern="1200" dirty="0">
                          <a:solidFill>
                            <a:schemeClr val="tx1"/>
                          </a:solidFill>
                          <a:latin typeface="+mn-lt"/>
                          <a:ea typeface="+mn-ea"/>
                          <a:cs typeface="+mn-cs"/>
                        </a:rPr>
                        <a:t>Garcia et al. (2022)</a:t>
                      </a:r>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marL="0" algn="ctr" defTabSz="457200" rtl="0" eaLnBrk="1" latinLnBrk="0" hangingPunct="1"/>
                      <a:endParaRPr lang="en-US" sz="1050" kern="1200" noProof="0">
                        <a:solidFill>
                          <a:schemeClr val="dk1"/>
                        </a:solidFill>
                        <a:latin typeface="+mn-lt"/>
                        <a:ea typeface="+mn-ea"/>
                        <a:cs typeface="+mn-cs"/>
                      </a:endParaRPr>
                    </a:p>
                  </a:txBody>
                  <a:tcPr/>
                </a:tc>
                <a:tc>
                  <a:txBody>
                    <a:bodyPr/>
                    <a:lstStyle/>
                    <a:p>
                      <a:pPr marL="0" algn="ctr" defTabSz="457200" rtl="0" eaLnBrk="1" latinLnBrk="0" hangingPunct="1"/>
                      <a:r>
                        <a:rPr lang="en-US" sz="1050" kern="1200" noProof="0">
                          <a:solidFill>
                            <a:schemeClr val="dk1"/>
                          </a:solidFill>
                          <a:latin typeface="+mn-lt"/>
                          <a:ea typeface="+mn-ea"/>
                          <a:cs typeface="+mn-cs"/>
                        </a:rPr>
                        <a:t>Real-time monitoring; fault diagnosis using Voc-Isc curve analysis</a:t>
                      </a:r>
                    </a:p>
                  </a:txBody>
                  <a:tcPr/>
                </a:tc>
                <a:extLst>
                  <a:ext uri="{0D108BD9-81ED-4DB2-BD59-A6C34878D82A}">
                    <a16:rowId xmlns:a16="http://schemas.microsoft.com/office/drawing/2014/main" val="1971632415"/>
                  </a:ext>
                </a:extLst>
              </a:tr>
              <a:tr h="365513">
                <a:tc>
                  <a:txBody>
                    <a:bodyPr/>
                    <a:lstStyle/>
                    <a:p>
                      <a:pPr marL="0" algn="l" defTabSz="457200" rtl="0" eaLnBrk="1" latinLnBrk="0" hangingPunct="1"/>
                      <a:r>
                        <a:rPr lang="en-US" sz="1050" kern="1200" dirty="0" err="1">
                          <a:solidFill>
                            <a:schemeClr val="tx1"/>
                          </a:solidFill>
                          <a:latin typeface="+mn-lt"/>
                          <a:ea typeface="+mn-ea"/>
                          <a:cs typeface="+mn-cs"/>
                        </a:rPr>
                        <a:t>Chopdar</a:t>
                      </a:r>
                      <a:r>
                        <a:rPr lang="en-US" sz="1050" kern="1200" dirty="0">
                          <a:solidFill>
                            <a:schemeClr val="tx1"/>
                          </a:solidFill>
                          <a:latin typeface="+mn-lt"/>
                          <a:ea typeface="+mn-ea"/>
                          <a:cs typeface="+mn-cs"/>
                        </a:rPr>
                        <a:t> and </a:t>
                      </a:r>
                      <a:r>
                        <a:rPr lang="en-US" sz="1050" kern="1200" dirty="0" err="1">
                          <a:solidFill>
                            <a:schemeClr val="tx1"/>
                          </a:solidFill>
                          <a:latin typeface="+mn-lt"/>
                          <a:ea typeface="+mn-ea"/>
                          <a:cs typeface="+mn-cs"/>
                        </a:rPr>
                        <a:t>Koshti</a:t>
                      </a:r>
                      <a:r>
                        <a:rPr lang="en-US" sz="1050" kern="1200" dirty="0">
                          <a:solidFill>
                            <a:schemeClr val="tx1"/>
                          </a:solidFill>
                          <a:latin typeface="+mn-lt"/>
                          <a:ea typeface="+mn-ea"/>
                          <a:cs typeface="+mn-cs"/>
                        </a:rPr>
                        <a:t> (2022)</a:t>
                      </a:r>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marL="0" algn="ctr" defTabSz="457200" rtl="0" eaLnBrk="1" latinLnBrk="0" hangingPunct="1"/>
                      <a:endParaRPr lang="en-US" sz="1050" kern="1200" noProof="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Artificial Neural Networks for fault detection and classification; Data simulated with Simulink</a:t>
                      </a:r>
                    </a:p>
                  </a:txBody>
                  <a:tcPr/>
                </a:tc>
                <a:extLst>
                  <a:ext uri="{0D108BD9-81ED-4DB2-BD59-A6C34878D82A}">
                    <a16:rowId xmlns:a16="http://schemas.microsoft.com/office/drawing/2014/main" val="4083670427"/>
                  </a:ext>
                </a:extLst>
              </a:tr>
              <a:tr h="365513">
                <a:tc>
                  <a:txBody>
                    <a:bodyPr/>
                    <a:lstStyle/>
                    <a:p>
                      <a:pPr marL="0" algn="l" defTabSz="457200" rtl="0" eaLnBrk="1" latinLnBrk="0" hangingPunct="1"/>
                      <a:r>
                        <a:rPr lang="en-US" sz="1050" kern="1200" dirty="0">
                          <a:solidFill>
                            <a:schemeClr val="tx1"/>
                          </a:solidFill>
                          <a:latin typeface="+mn-lt"/>
                          <a:ea typeface="+mn-ea"/>
                          <a:cs typeface="+mn-cs"/>
                        </a:rPr>
                        <a:t>Govender and Mensah (2010)</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algn="ctr"/>
                      <a:r>
                        <a:rPr lang="pt-BR" sz="1400" dirty="0"/>
                        <a:t>✔</a:t>
                      </a:r>
                      <a:endParaRPr lang="en-US" sz="1400" dirty="0"/>
                    </a:p>
                  </a:txBody>
                  <a:tcPr/>
                </a:tc>
                <a:tc>
                  <a:txBody>
                    <a:bodyPr/>
                    <a:lstStyle/>
                    <a:p>
                      <a:pPr marL="0" algn="ctr" defTabSz="457200" rtl="0" eaLnBrk="1" latinLnBrk="0" hangingPunct="1"/>
                      <a:endParaRPr lang="en-US" sz="1050" kern="1200" noProof="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Simulation using </a:t>
                      </a:r>
                      <a:r>
                        <a:rPr lang="en-US" sz="1050" kern="1200" noProof="0" dirty="0" err="1">
                          <a:solidFill>
                            <a:schemeClr val="dk1"/>
                          </a:solidFill>
                          <a:latin typeface="+mn-lt"/>
                          <a:ea typeface="+mn-ea"/>
                          <a:cs typeface="+mn-cs"/>
                        </a:rPr>
                        <a:t>Matlab</a:t>
                      </a:r>
                      <a:r>
                        <a:rPr lang="en-US" sz="1050" kern="1200" noProof="0" dirty="0">
                          <a:solidFill>
                            <a:schemeClr val="dk1"/>
                          </a:solidFill>
                          <a:latin typeface="+mn-lt"/>
                          <a:ea typeface="+mn-ea"/>
                          <a:cs typeface="+mn-cs"/>
                        </a:rPr>
                        <a:t>; Binary Negative Selection</a:t>
                      </a:r>
                    </a:p>
                  </a:txBody>
                  <a:tcPr/>
                </a:tc>
                <a:extLst>
                  <a:ext uri="{0D108BD9-81ED-4DB2-BD59-A6C34878D82A}">
                    <a16:rowId xmlns:a16="http://schemas.microsoft.com/office/drawing/2014/main" val="1307755971"/>
                  </a:ext>
                </a:extLst>
              </a:tr>
              <a:tr h="296472">
                <a:tc>
                  <a:txBody>
                    <a:bodyPr/>
                    <a:lstStyle/>
                    <a:p>
                      <a:pPr marL="0" algn="l" defTabSz="457200" rtl="0" eaLnBrk="1" latinLnBrk="0" hangingPunct="1"/>
                      <a:r>
                        <a:rPr lang="en-US" sz="1050" kern="1200" dirty="0">
                          <a:solidFill>
                            <a:schemeClr val="tx1"/>
                          </a:solidFill>
                          <a:latin typeface="+mn-lt"/>
                          <a:ea typeface="+mn-ea"/>
                          <a:cs typeface="+mn-cs"/>
                        </a:rPr>
                        <a:t>Alizadeh et al. (2017)</a:t>
                      </a:r>
                    </a:p>
                  </a:txBody>
                  <a:tcPr/>
                </a:tc>
                <a:tc>
                  <a:txBody>
                    <a:bodyPr/>
                    <a:lstStyle/>
                    <a:p>
                      <a:pPr algn="ctr"/>
                      <a:r>
                        <a:rPr lang="pt-BR" sz="1400" dirty="0"/>
                        <a:t>✔</a:t>
                      </a:r>
                      <a:endParaRPr lang="en-US" sz="1400" dirty="0"/>
                    </a:p>
                  </a:txBody>
                  <a:tcPr/>
                </a:tc>
                <a:tc>
                  <a:txBody>
                    <a:bodyPr/>
                    <a:lstStyle/>
                    <a:p>
                      <a:pPr algn="ct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V-detectors; Instances of NSA for predefined fault diagnosis</a:t>
                      </a:r>
                    </a:p>
                  </a:txBody>
                  <a:tcPr/>
                </a:tc>
                <a:extLst>
                  <a:ext uri="{0D108BD9-81ED-4DB2-BD59-A6C34878D82A}">
                    <a16:rowId xmlns:a16="http://schemas.microsoft.com/office/drawing/2014/main" val="2556092224"/>
                  </a:ext>
                </a:extLst>
              </a:tr>
              <a:tr h="296472">
                <a:tc>
                  <a:txBody>
                    <a:bodyPr/>
                    <a:lstStyle/>
                    <a:p>
                      <a:pPr marL="0" algn="l" defTabSz="457200" rtl="0" eaLnBrk="1" latinLnBrk="0" hangingPunct="1"/>
                      <a:r>
                        <a:rPr lang="en-US" sz="1050" kern="1200" dirty="0">
                          <a:solidFill>
                            <a:schemeClr val="tx1"/>
                          </a:solidFill>
                          <a:latin typeface="+mn-lt"/>
                          <a:ea typeface="+mn-ea"/>
                          <a:cs typeface="+mn-cs"/>
                        </a:rPr>
                        <a:t>Ren et al. (2020)</a:t>
                      </a:r>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r>
                        <a:rPr lang="en-US" sz="1400" dirty="0"/>
                        <a:t> (RT)</a:t>
                      </a: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marL="0" algn="ctr" defTabSz="457200" rtl="0" eaLnBrk="1" latinLnBrk="0" hangingPunct="1"/>
                      <a:endParaRPr lang="en-US" sz="1050" kern="1200" noProof="0" dirty="0">
                        <a:solidFill>
                          <a:schemeClr val="dk1"/>
                        </a:solidFill>
                        <a:latin typeface="+mn-lt"/>
                        <a:ea typeface="+mn-ea"/>
                        <a:cs typeface="+mn-cs"/>
                      </a:endParaRPr>
                    </a:p>
                  </a:txBody>
                  <a:tcPr/>
                </a:tc>
                <a:tc>
                  <a:txBody>
                    <a:bodyPr/>
                    <a:lstStyle/>
                    <a:p>
                      <a:pPr marL="0" algn="ctr" defTabSz="457200" rtl="0" eaLnBrk="1" latinLnBrk="0" hangingPunct="1"/>
                      <a:r>
                        <a:rPr lang="en-US" sz="1050" kern="1200" noProof="0" dirty="0">
                          <a:solidFill>
                            <a:schemeClr val="dk1"/>
                          </a:solidFill>
                          <a:latin typeface="+mn-lt"/>
                          <a:ea typeface="+mn-ea"/>
                          <a:cs typeface="+mn-cs"/>
                        </a:rPr>
                        <a:t>V-detectors; predefined fault representatives</a:t>
                      </a:r>
                    </a:p>
                  </a:txBody>
                  <a:tcPr/>
                </a:tc>
                <a:extLst>
                  <a:ext uri="{0D108BD9-81ED-4DB2-BD59-A6C34878D82A}">
                    <a16:rowId xmlns:a16="http://schemas.microsoft.com/office/drawing/2014/main" val="3257443701"/>
                  </a:ext>
                </a:extLst>
              </a:tr>
              <a:tr h="296472">
                <a:tc>
                  <a:txBody>
                    <a:bodyPr/>
                    <a:lstStyle/>
                    <a:p>
                      <a:pPr marL="0" algn="l" defTabSz="457200" rtl="0" eaLnBrk="1" latinLnBrk="0" hangingPunct="1"/>
                      <a:r>
                        <a:rPr lang="pt-BR" sz="1050" b="1" kern="1200" dirty="0" err="1">
                          <a:solidFill>
                            <a:schemeClr val="tx1"/>
                          </a:solidFill>
                          <a:latin typeface="+mn-lt"/>
                          <a:ea typeface="+mn-ea"/>
                          <a:cs typeface="+mn-cs"/>
                        </a:rPr>
                        <a:t>Present</a:t>
                      </a:r>
                      <a:r>
                        <a:rPr lang="pt-BR" sz="1050" b="1" kern="1200" dirty="0">
                          <a:solidFill>
                            <a:schemeClr val="tx1"/>
                          </a:solidFill>
                          <a:latin typeface="+mn-lt"/>
                          <a:ea typeface="+mn-ea"/>
                          <a:cs typeface="+mn-cs"/>
                        </a:rPr>
                        <a:t> </a:t>
                      </a:r>
                      <a:r>
                        <a:rPr lang="pt-BR" sz="1050" b="1" kern="1200" dirty="0" err="1">
                          <a:solidFill>
                            <a:schemeClr val="tx1"/>
                          </a:solidFill>
                          <a:latin typeface="+mn-lt"/>
                          <a:ea typeface="+mn-ea"/>
                          <a:cs typeface="+mn-cs"/>
                        </a:rPr>
                        <a:t>work</a:t>
                      </a:r>
                      <a:endParaRPr lang="en-US" sz="1050" b="1" kern="1200" dirty="0">
                        <a:solidFill>
                          <a:schemeClr val="tx1"/>
                        </a:solidFill>
                        <a:latin typeface="+mn-lt"/>
                        <a:ea typeface="+mn-ea"/>
                        <a:cs typeface="+mn-cs"/>
                      </a:endParaRPr>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 (RT)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algn="ctr"/>
                      <a:r>
                        <a:rPr lang="pt-BR" sz="1400" dirty="0"/>
                        <a:t>✔</a:t>
                      </a:r>
                      <a:endParaRPr lang="en-US" sz="1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400" dirty="0"/>
                        <a:t>✔</a:t>
                      </a:r>
                      <a:endParaRPr lang="en-US" sz="1400" dirty="0"/>
                    </a:p>
                  </a:txBody>
                  <a:tcPr/>
                </a:tc>
                <a:tc>
                  <a:txBody>
                    <a:bodyPr/>
                    <a:lstStyle/>
                    <a:p>
                      <a:pPr marL="0" algn="ctr" defTabSz="457200" rtl="0" eaLnBrk="1" latinLnBrk="0" hangingPunct="1"/>
                      <a:r>
                        <a:rPr lang="en-US" sz="1050" kern="1200" noProof="0" dirty="0">
                          <a:solidFill>
                            <a:schemeClr val="dk1"/>
                          </a:solidFill>
                          <a:latin typeface="+mn-lt"/>
                          <a:ea typeface="+mn-ea"/>
                          <a:cs typeface="+mn-cs"/>
                        </a:rPr>
                        <a:t>Model-based simulation; Runtime monitors; Binary NSA</a:t>
                      </a:r>
                    </a:p>
                  </a:txBody>
                  <a:tcPr/>
                </a:tc>
                <a:extLst>
                  <a:ext uri="{0D108BD9-81ED-4DB2-BD59-A6C34878D82A}">
                    <a16:rowId xmlns:a16="http://schemas.microsoft.com/office/drawing/2014/main" val="1374683028"/>
                  </a:ext>
                </a:extLst>
              </a:tr>
            </a:tbl>
          </a:graphicData>
        </a:graphic>
      </p:graphicFrame>
      <p:sp>
        <p:nvSpPr>
          <p:cNvPr id="9" name="Retângulo 8">
            <a:extLst>
              <a:ext uri="{FF2B5EF4-FFF2-40B4-BE49-F238E27FC236}">
                <a16:creationId xmlns:a16="http://schemas.microsoft.com/office/drawing/2014/main" id="{AD896A36-12CF-8153-91EF-C99827C88F0C}"/>
              </a:ext>
            </a:extLst>
          </p:cNvPr>
          <p:cNvSpPr/>
          <p:nvPr/>
        </p:nvSpPr>
        <p:spPr>
          <a:xfrm>
            <a:off x="402490" y="1660477"/>
            <a:ext cx="11383109" cy="10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91B3B66E-8108-1499-B829-55A9E9F5585D}"/>
              </a:ext>
            </a:extLst>
          </p:cNvPr>
          <p:cNvSpPr/>
          <p:nvPr/>
        </p:nvSpPr>
        <p:spPr>
          <a:xfrm>
            <a:off x="412564" y="3161953"/>
            <a:ext cx="11450356" cy="1634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012379B7-6DF7-1E76-8D89-6F089B962C82}"/>
              </a:ext>
            </a:extLst>
          </p:cNvPr>
          <p:cNvSpPr/>
          <p:nvPr/>
        </p:nvSpPr>
        <p:spPr>
          <a:xfrm>
            <a:off x="402489" y="4734276"/>
            <a:ext cx="11450355" cy="118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1FFE719D-0A25-C555-CA9A-704E0AA7E931}"/>
              </a:ext>
            </a:extLst>
          </p:cNvPr>
          <p:cNvSpPr/>
          <p:nvPr/>
        </p:nvSpPr>
        <p:spPr>
          <a:xfrm>
            <a:off x="402489" y="5921830"/>
            <a:ext cx="11383108" cy="447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a:extLst>
              <a:ext uri="{FF2B5EF4-FFF2-40B4-BE49-F238E27FC236}">
                <a16:creationId xmlns:a16="http://schemas.microsoft.com/office/drawing/2014/main" id="{1432CDBE-EACC-C8F0-D344-14A9B3C5EC40}"/>
              </a:ext>
            </a:extLst>
          </p:cNvPr>
          <p:cNvSpPr/>
          <p:nvPr/>
        </p:nvSpPr>
        <p:spPr>
          <a:xfrm>
            <a:off x="325169" y="2707975"/>
            <a:ext cx="11460429" cy="45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9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3" grpId="0" animBg="1"/>
      <p:bldP spid="13" grpId="1" animBg="1"/>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 – runtime verification</a:t>
            </a:r>
          </a:p>
        </p:txBody>
      </p:sp>
      <p:pic>
        <p:nvPicPr>
          <p:cNvPr id="97" name="Imagem 96">
            <a:extLst>
              <a:ext uri="{FF2B5EF4-FFF2-40B4-BE49-F238E27FC236}">
                <a16:creationId xmlns:a16="http://schemas.microsoft.com/office/drawing/2014/main" id="{398B4DD9-6A5E-C9BA-F4EB-569BBFDC32EA}"/>
              </a:ext>
            </a:extLst>
          </p:cNvPr>
          <p:cNvPicPr>
            <a:picLocks noChangeAspect="1"/>
          </p:cNvPicPr>
          <p:nvPr/>
        </p:nvPicPr>
        <p:blipFill>
          <a:blip r:embed="rId3"/>
          <a:stretch>
            <a:fillRect/>
          </a:stretch>
        </p:blipFill>
        <p:spPr>
          <a:xfrm>
            <a:off x="7177562" y="1670101"/>
            <a:ext cx="2020723" cy="732119"/>
          </a:xfrm>
          <a:prstGeom prst="rect">
            <a:avLst/>
          </a:prstGeom>
        </p:spPr>
      </p:pic>
      <p:sp>
        <p:nvSpPr>
          <p:cNvPr id="98" name="Triângulo isósceles 97">
            <a:extLst>
              <a:ext uri="{FF2B5EF4-FFF2-40B4-BE49-F238E27FC236}">
                <a16:creationId xmlns:a16="http://schemas.microsoft.com/office/drawing/2014/main" id="{422A2977-80B6-29F6-3B59-21C34C79AC03}"/>
              </a:ext>
            </a:extLst>
          </p:cNvPr>
          <p:cNvSpPr/>
          <p:nvPr/>
        </p:nvSpPr>
        <p:spPr>
          <a:xfrm rot="13708712">
            <a:off x="6476565" y="1954408"/>
            <a:ext cx="1060704" cy="914400"/>
          </a:xfrm>
          <a:prstGeom prst="triangle">
            <a:avLst/>
          </a:prstGeom>
          <a:gradFill>
            <a:gsLst>
              <a:gs pos="0">
                <a:schemeClr val="accent1">
                  <a:lumMod val="5000"/>
                  <a:lumOff val="95000"/>
                </a:schemeClr>
              </a:gs>
              <a:gs pos="74000">
                <a:schemeClr val="accent1">
                  <a:lumMod val="45000"/>
                  <a:lumOff val="55000"/>
                  <a:alpha val="70000"/>
                </a:schemeClr>
              </a:gs>
              <a:gs pos="83000">
                <a:schemeClr val="accent1">
                  <a:lumMod val="45000"/>
                  <a:lumOff val="55000"/>
                  <a:alpha val="4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Agrupar 98">
            <a:extLst>
              <a:ext uri="{FF2B5EF4-FFF2-40B4-BE49-F238E27FC236}">
                <a16:creationId xmlns:a16="http://schemas.microsoft.com/office/drawing/2014/main" id="{6FE9B315-C1FB-A9A7-FF4B-568E5F30798A}"/>
              </a:ext>
            </a:extLst>
          </p:cNvPr>
          <p:cNvGrpSpPr/>
          <p:nvPr/>
        </p:nvGrpSpPr>
        <p:grpSpPr>
          <a:xfrm>
            <a:off x="1893603" y="4618996"/>
            <a:ext cx="1791029" cy="904351"/>
            <a:chOff x="6882300" y="5497678"/>
            <a:chExt cx="1389502" cy="701607"/>
          </a:xfrm>
        </p:grpSpPr>
        <mc:AlternateContent xmlns:mc="http://schemas.openxmlformats.org/markup-compatibility/2006" xmlns:a14="http://schemas.microsoft.com/office/drawing/2010/main">
          <mc:Choice Requires="a14">
            <p:sp>
              <p:nvSpPr>
                <p:cNvPr id="100" name="CaixaDeTexto 99">
                  <a:extLst>
                    <a:ext uri="{FF2B5EF4-FFF2-40B4-BE49-F238E27FC236}">
                      <a16:creationId xmlns:a16="http://schemas.microsoft.com/office/drawing/2014/main" id="{8D034C1B-9127-E412-5AE3-DA80079388EB}"/>
                    </a:ext>
                  </a:extLst>
                </p:cNvPr>
                <p:cNvSpPr txBox="1"/>
                <p:nvPr/>
              </p:nvSpPr>
              <p:spPr>
                <a:xfrm>
                  <a:off x="6985787" y="5533938"/>
                  <a:ext cx="1144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𝜑</m:t>
                        </m:r>
                        <m:r>
                          <a:rPr lang="en-US" sz="2400" i="1">
                            <a:solidFill>
                              <a:srgbClr val="1CADE4"/>
                            </a:solidFill>
                            <a:latin typeface="Cambria Math" panose="02040503050406030204" pitchFamily="18" charset="0"/>
                            <a:ea typeface="Cambria Math" panose="02040503050406030204" pitchFamily="18" charset="0"/>
                          </a:rPr>
                          <m:t>→</m:t>
                        </m:r>
                        <m:r>
                          <a:rPr lang="en-US" sz="2400" i="1" smtClean="0">
                            <a:solidFill>
                              <a:srgbClr val="1CADE4"/>
                            </a:solidFill>
                            <a:latin typeface="Cambria Math" panose="02040503050406030204" pitchFamily="18" charset="0"/>
                            <a:ea typeface="Cambria Math" panose="02040503050406030204" pitchFamily="18" charset="0"/>
                          </a:rPr>
                          <m:t>∅</m:t>
                        </m:r>
                      </m:oMath>
                    </m:oMathPara>
                  </a14:m>
                  <a:endParaRPr lang="en-US" sz="2400" dirty="0">
                    <a:solidFill>
                      <a:srgbClr val="1CADE4"/>
                    </a:solidFill>
                  </a:endParaRPr>
                </a:p>
              </p:txBody>
            </p:sp>
          </mc:Choice>
          <mc:Fallback xmlns="">
            <p:sp>
              <p:nvSpPr>
                <p:cNvPr id="100" name="CaixaDeTexto 99">
                  <a:extLst>
                    <a:ext uri="{FF2B5EF4-FFF2-40B4-BE49-F238E27FC236}">
                      <a16:creationId xmlns:a16="http://schemas.microsoft.com/office/drawing/2014/main" id="{8D034C1B-9127-E412-5AE3-DA80079388EB}"/>
                    </a:ext>
                  </a:extLst>
                </p:cNvPr>
                <p:cNvSpPr txBox="1">
                  <a:spLocks noRot="1" noChangeAspect="1" noMove="1" noResize="1" noEditPoints="1" noAdjustHandles="1" noChangeArrowheads="1" noChangeShapeType="1" noTextEdit="1"/>
                </p:cNvSpPr>
                <p:nvPr/>
              </p:nvSpPr>
              <p:spPr>
                <a:xfrm>
                  <a:off x="6985787" y="5533938"/>
                  <a:ext cx="1144159" cy="369332"/>
                </a:xfrm>
                <a:prstGeom prst="rect">
                  <a:avLst/>
                </a:prstGeom>
                <a:blipFill>
                  <a:blip r:embed="rId4"/>
                  <a:stretch>
                    <a:fillRect/>
                  </a:stretch>
                </a:blipFill>
              </p:spPr>
              <p:txBody>
                <a:bodyPr/>
                <a:lstStyle/>
                <a:p>
                  <a:r>
                    <a:rPr lang="en-US">
                      <a:noFill/>
                    </a:rPr>
                    <a:t> </a:t>
                  </a:r>
                </a:p>
              </p:txBody>
            </p:sp>
          </mc:Fallback>
        </mc:AlternateContent>
        <p:sp>
          <p:nvSpPr>
            <p:cNvPr id="101" name="Retângulo 100">
              <a:extLst>
                <a:ext uri="{FF2B5EF4-FFF2-40B4-BE49-F238E27FC236}">
                  <a16:creationId xmlns:a16="http://schemas.microsoft.com/office/drawing/2014/main" id="{F9CAFE70-5268-9744-A841-7653A6EDA31A}"/>
                </a:ext>
              </a:extLst>
            </p:cNvPr>
            <p:cNvSpPr/>
            <p:nvPr/>
          </p:nvSpPr>
          <p:spPr>
            <a:xfrm>
              <a:off x="6956979" y="5939529"/>
              <a:ext cx="1241602" cy="20037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Property</a:t>
              </a:r>
            </a:p>
          </p:txBody>
        </p:sp>
        <p:sp>
          <p:nvSpPr>
            <p:cNvPr id="102" name="Retângulo 101">
              <a:extLst>
                <a:ext uri="{FF2B5EF4-FFF2-40B4-BE49-F238E27FC236}">
                  <a16:creationId xmlns:a16="http://schemas.microsoft.com/office/drawing/2014/main" id="{B634672B-50B7-CB7B-A591-A3AD541C42FB}"/>
                </a:ext>
              </a:extLst>
            </p:cNvPr>
            <p:cNvSpPr/>
            <p:nvPr/>
          </p:nvSpPr>
          <p:spPr>
            <a:xfrm>
              <a:off x="6882300" y="5497678"/>
              <a:ext cx="1389502" cy="701607"/>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grpSp>
      <p:grpSp>
        <p:nvGrpSpPr>
          <p:cNvPr id="103" name="Agrupar 102">
            <a:extLst>
              <a:ext uri="{FF2B5EF4-FFF2-40B4-BE49-F238E27FC236}">
                <a16:creationId xmlns:a16="http://schemas.microsoft.com/office/drawing/2014/main" id="{856F5122-77AD-6FEA-5052-82F61DB69947}"/>
              </a:ext>
            </a:extLst>
          </p:cNvPr>
          <p:cNvGrpSpPr/>
          <p:nvPr/>
        </p:nvGrpSpPr>
        <p:grpSpPr>
          <a:xfrm>
            <a:off x="1948043" y="2428888"/>
            <a:ext cx="1682149" cy="1734675"/>
            <a:chOff x="639277" y="1622519"/>
            <a:chExt cx="1682149" cy="1734675"/>
          </a:xfrm>
        </p:grpSpPr>
        <p:pic>
          <p:nvPicPr>
            <p:cNvPr id="104" name="Imagem 103">
              <a:extLst>
                <a:ext uri="{FF2B5EF4-FFF2-40B4-BE49-F238E27FC236}">
                  <a16:creationId xmlns:a16="http://schemas.microsoft.com/office/drawing/2014/main" id="{496DDAF3-ACB1-5E59-D3B3-A9AACEB7830D}"/>
                </a:ext>
              </a:extLst>
            </p:cNvPr>
            <p:cNvPicPr>
              <a:picLocks noChangeAspect="1"/>
            </p:cNvPicPr>
            <p:nvPr/>
          </p:nvPicPr>
          <p:blipFill>
            <a:blip r:embed="rId5"/>
            <a:stretch>
              <a:fillRect/>
            </a:stretch>
          </p:blipFill>
          <p:spPr>
            <a:xfrm>
              <a:off x="684562" y="1622519"/>
              <a:ext cx="1591579" cy="1383210"/>
            </a:xfrm>
            <a:prstGeom prst="rect">
              <a:avLst/>
            </a:prstGeom>
          </p:spPr>
        </p:pic>
        <p:sp>
          <p:nvSpPr>
            <p:cNvPr id="105" name="Retângulo 104">
              <a:extLst>
                <a:ext uri="{FF2B5EF4-FFF2-40B4-BE49-F238E27FC236}">
                  <a16:creationId xmlns:a16="http://schemas.microsoft.com/office/drawing/2014/main" id="{56D8E5E1-07EC-B29D-2BE2-BAC68F4CC5F8}"/>
                </a:ext>
              </a:extLst>
            </p:cNvPr>
            <p:cNvSpPr/>
            <p:nvPr/>
          </p:nvSpPr>
          <p:spPr>
            <a:xfrm>
              <a:off x="639277" y="3045998"/>
              <a:ext cx="1682149" cy="31119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System Model</a:t>
              </a:r>
            </a:p>
          </p:txBody>
        </p:sp>
      </p:grpSp>
      <p:sp>
        <p:nvSpPr>
          <p:cNvPr id="106" name="Triângulo isósceles 105">
            <a:extLst>
              <a:ext uri="{FF2B5EF4-FFF2-40B4-BE49-F238E27FC236}">
                <a16:creationId xmlns:a16="http://schemas.microsoft.com/office/drawing/2014/main" id="{EEA67DCD-292A-FFAC-BC9B-C858270556CE}"/>
              </a:ext>
            </a:extLst>
          </p:cNvPr>
          <p:cNvSpPr/>
          <p:nvPr/>
        </p:nvSpPr>
        <p:spPr>
          <a:xfrm rot="5400000">
            <a:off x="3158095" y="4010673"/>
            <a:ext cx="2504566"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áfico 108" descr="Fogo com preenchimento sólido">
            <a:extLst>
              <a:ext uri="{FF2B5EF4-FFF2-40B4-BE49-F238E27FC236}">
                <a16:creationId xmlns:a16="http://schemas.microsoft.com/office/drawing/2014/main" id="{EA8FEB50-9583-0E65-B85C-D95A57A740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7964" y="4719879"/>
            <a:ext cx="914400" cy="914400"/>
          </a:xfrm>
          <a:prstGeom prst="rect">
            <a:avLst/>
          </a:prstGeom>
        </p:spPr>
      </p:pic>
      <p:grpSp>
        <p:nvGrpSpPr>
          <p:cNvPr id="60" name="Agrupar 59">
            <a:extLst>
              <a:ext uri="{FF2B5EF4-FFF2-40B4-BE49-F238E27FC236}">
                <a16:creationId xmlns:a16="http://schemas.microsoft.com/office/drawing/2014/main" id="{429EE7B3-5027-B127-ED2D-643C0DC0944B}"/>
              </a:ext>
            </a:extLst>
          </p:cNvPr>
          <p:cNvGrpSpPr/>
          <p:nvPr/>
        </p:nvGrpSpPr>
        <p:grpSpPr>
          <a:xfrm>
            <a:off x="5110135" y="2480230"/>
            <a:ext cx="1863294" cy="3272809"/>
            <a:chOff x="5540062" y="1969751"/>
            <a:chExt cx="1978856" cy="3475791"/>
          </a:xfrm>
        </p:grpSpPr>
        <p:sp>
          <p:nvSpPr>
            <p:cNvPr id="53" name="Forma Livre: Forma 52">
              <a:extLst>
                <a:ext uri="{FF2B5EF4-FFF2-40B4-BE49-F238E27FC236}">
                  <a16:creationId xmlns:a16="http://schemas.microsoft.com/office/drawing/2014/main" id="{AFC23F7B-714D-1D96-91C8-EBE5D0E8AAE7}"/>
                </a:ext>
              </a:extLst>
            </p:cNvPr>
            <p:cNvSpPr/>
            <p:nvPr/>
          </p:nvSpPr>
          <p:spPr>
            <a:xfrm flipV="1">
              <a:off x="5540062" y="1969751"/>
              <a:ext cx="1978856" cy="3475791"/>
            </a:xfrm>
            <a:custGeom>
              <a:avLst/>
              <a:gdLst>
                <a:gd name="connsiteX0" fmla="*/ 865748 w 1978856"/>
                <a:gd name="connsiteY0" fmla="*/ 3460478 h 3475791"/>
                <a:gd name="connsiteX1" fmla="*/ 783198 w 1978856"/>
                <a:gd name="connsiteY1" fmla="*/ 3374118 h 3475791"/>
                <a:gd name="connsiteX2" fmla="*/ 719698 w 1978856"/>
                <a:gd name="connsiteY2" fmla="*/ 3319508 h 3475791"/>
                <a:gd name="connsiteX3" fmla="*/ 605398 w 1978856"/>
                <a:gd name="connsiteY3" fmla="*/ 3236958 h 3475791"/>
                <a:gd name="connsiteX4" fmla="*/ 525388 w 1978856"/>
                <a:gd name="connsiteY4" fmla="*/ 3186158 h 3475791"/>
                <a:gd name="connsiteX5" fmla="*/ 414898 w 1978856"/>
                <a:gd name="connsiteY5" fmla="*/ 2957558 h 3475791"/>
                <a:gd name="connsiteX6" fmla="*/ 492368 w 1978856"/>
                <a:gd name="connsiteY6" fmla="*/ 2805158 h 3475791"/>
                <a:gd name="connsiteX7" fmla="*/ 539358 w 1978856"/>
                <a:gd name="connsiteY7" fmla="*/ 2778488 h 3475791"/>
                <a:gd name="connsiteX8" fmla="*/ 597778 w 1978856"/>
                <a:gd name="connsiteY8" fmla="*/ 2707368 h 3475791"/>
                <a:gd name="connsiteX9" fmla="*/ 629528 w 1978856"/>
                <a:gd name="connsiteY9" fmla="*/ 2661648 h 3475791"/>
                <a:gd name="connsiteX10" fmla="*/ 571108 w 1978856"/>
                <a:gd name="connsiteY10" fmla="*/ 2623548 h 3475791"/>
                <a:gd name="connsiteX11" fmla="*/ 516498 w 1978856"/>
                <a:gd name="connsiteY11" fmla="*/ 2576558 h 3475791"/>
                <a:gd name="connsiteX12" fmla="*/ 472048 w 1978856"/>
                <a:gd name="connsiteY12" fmla="*/ 2563858 h 3475791"/>
                <a:gd name="connsiteX13" fmla="*/ 287898 w 1978856"/>
                <a:gd name="connsiteY13" fmla="*/ 2382248 h 3475791"/>
                <a:gd name="connsiteX14" fmla="*/ 237098 w 1978856"/>
                <a:gd name="connsiteY14" fmla="*/ 2248898 h 3475791"/>
                <a:gd name="connsiteX15" fmla="*/ 138038 w 1978856"/>
                <a:gd name="connsiteY15" fmla="*/ 2149838 h 3475791"/>
                <a:gd name="connsiteX16" fmla="*/ 92318 w 1978856"/>
                <a:gd name="connsiteY16" fmla="*/ 1907268 h 3475791"/>
                <a:gd name="connsiteX17" fmla="*/ 122798 w 1978856"/>
                <a:gd name="connsiteY17" fmla="*/ 1796778 h 3475791"/>
                <a:gd name="connsiteX18" fmla="*/ 92318 w 1978856"/>
                <a:gd name="connsiteY18" fmla="*/ 1688828 h 3475791"/>
                <a:gd name="connsiteX19" fmla="*/ 28818 w 1978856"/>
                <a:gd name="connsiteY19" fmla="*/ 1556748 h 3475791"/>
                <a:gd name="connsiteX20" fmla="*/ 16118 w 1978856"/>
                <a:gd name="connsiteY20" fmla="*/ 1490708 h 3475791"/>
                <a:gd name="connsiteX21" fmla="*/ 25008 w 1978856"/>
                <a:gd name="connsiteY21" fmla="*/ 1306558 h 3475791"/>
                <a:gd name="connsiteX22" fmla="*/ 52948 w 1978856"/>
                <a:gd name="connsiteY22" fmla="*/ 1249408 h 3475791"/>
                <a:gd name="connsiteX23" fmla="*/ 135498 w 1978856"/>
                <a:gd name="connsiteY23" fmla="*/ 1246868 h 3475791"/>
                <a:gd name="connsiteX24" fmla="*/ 242178 w 1978856"/>
                <a:gd name="connsiteY24" fmla="*/ 1243058 h 3475791"/>
                <a:gd name="connsiteX25" fmla="*/ 338698 w 1978856"/>
                <a:gd name="connsiteY25" fmla="*/ 1329418 h 3475791"/>
                <a:gd name="connsiteX26" fmla="*/ 300598 w 1978856"/>
                <a:gd name="connsiteY26" fmla="*/ 1396728 h 3475791"/>
                <a:gd name="connsiteX27" fmla="*/ 281548 w 1978856"/>
                <a:gd name="connsiteY27" fmla="*/ 1484358 h 3475791"/>
                <a:gd name="connsiteX28" fmla="*/ 336158 w 1978856"/>
                <a:gd name="connsiteY28" fmla="*/ 1519918 h 3475791"/>
                <a:gd name="connsiteX29" fmla="*/ 365368 w 1978856"/>
                <a:gd name="connsiteY29" fmla="*/ 1484358 h 3475791"/>
                <a:gd name="connsiteX30" fmla="*/ 407278 w 1978856"/>
                <a:gd name="connsiteY30" fmla="*/ 1364978 h 3475791"/>
                <a:gd name="connsiteX31" fmla="*/ 543168 w 1978856"/>
                <a:gd name="connsiteY31" fmla="*/ 1420858 h 3475791"/>
                <a:gd name="connsiteX32" fmla="*/ 540628 w 1978856"/>
                <a:gd name="connsiteY32" fmla="*/ 1580878 h 3475791"/>
                <a:gd name="connsiteX33" fmla="*/ 497448 w 1978856"/>
                <a:gd name="connsiteY33" fmla="*/ 1645648 h 3475791"/>
                <a:gd name="connsiteX34" fmla="*/ 414898 w 1978856"/>
                <a:gd name="connsiteY34" fmla="*/ 1728198 h 3475791"/>
                <a:gd name="connsiteX35" fmla="*/ 337428 w 1978856"/>
                <a:gd name="connsiteY35" fmla="*/ 1819638 h 3475791"/>
                <a:gd name="connsiteX36" fmla="*/ 319648 w 1978856"/>
                <a:gd name="connsiteY36" fmla="*/ 1885678 h 3475791"/>
                <a:gd name="connsiteX37" fmla="*/ 334888 w 1978856"/>
                <a:gd name="connsiteY37" fmla="*/ 1928858 h 3475791"/>
                <a:gd name="connsiteX38" fmla="*/ 356478 w 1978856"/>
                <a:gd name="connsiteY38" fmla="*/ 2016488 h 3475791"/>
                <a:gd name="connsiteX39" fmla="*/ 394578 w 1978856"/>
                <a:gd name="connsiteY39" fmla="*/ 2128248 h 3475791"/>
                <a:gd name="connsiteX40" fmla="*/ 430138 w 1978856"/>
                <a:gd name="connsiteY40" fmla="*/ 2182858 h 3475791"/>
                <a:gd name="connsiteX41" fmla="*/ 458078 w 1978856"/>
                <a:gd name="connsiteY41" fmla="*/ 2140948 h 3475791"/>
                <a:gd name="connsiteX42" fmla="*/ 525388 w 1978856"/>
                <a:gd name="connsiteY42" fmla="*/ 2074908 h 3475791"/>
                <a:gd name="connsiteX43" fmla="*/ 567298 w 1978856"/>
                <a:gd name="connsiteY43" fmla="*/ 2017758 h 3475791"/>
                <a:gd name="connsiteX44" fmla="*/ 668898 w 1978856"/>
                <a:gd name="connsiteY44" fmla="*/ 1855198 h 3475791"/>
                <a:gd name="connsiteX45" fmla="*/ 736208 w 1978856"/>
                <a:gd name="connsiteY45" fmla="*/ 1734548 h 3475791"/>
                <a:gd name="connsiteX46" fmla="*/ 714618 w 1978856"/>
                <a:gd name="connsiteY46" fmla="*/ 1674858 h 3475791"/>
                <a:gd name="connsiteX47" fmla="*/ 666358 w 1978856"/>
                <a:gd name="connsiteY47" fmla="*/ 1634218 h 3475791"/>
                <a:gd name="connsiteX48" fmla="*/ 609208 w 1978856"/>
                <a:gd name="connsiteY48" fmla="*/ 1419588 h 3475791"/>
                <a:gd name="connsiteX49" fmla="*/ 578728 w 1978856"/>
                <a:gd name="connsiteY49" fmla="*/ 1262108 h 3475791"/>
                <a:gd name="connsiteX50" fmla="*/ 521578 w 1978856"/>
                <a:gd name="connsiteY50" fmla="*/ 1075418 h 3475791"/>
                <a:gd name="connsiteX51" fmla="*/ 475858 w 1978856"/>
                <a:gd name="connsiteY51" fmla="*/ 961118 h 3475791"/>
                <a:gd name="connsiteX52" fmla="*/ 484748 w 1978856"/>
                <a:gd name="connsiteY52" fmla="*/ 773158 h 3475791"/>
                <a:gd name="connsiteX53" fmla="*/ 568568 w 1978856"/>
                <a:gd name="connsiteY53" fmla="*/ 594088 h 3475791"/>
                <a:gd name="connsiteX54" fmla="*/ 616828 w 1978856"/>
                <a:gd name="connsiteY54" fmla="*/ 451848 h 3475791"/>
                <a:gd name="connsiteX55" fmla="*/ 586348 w 1978856"/>
                <a:gd name="connsiteY55" fmla="*/ 415018 h 3475791"/>
                <a:gd name="connsiteX56" fmla="*/ 554598 w 1978856"/>
                <a:gd name="connsiteY56" fmla="*/ 362948 h 3475791"/>
                <a:gd name="connsiteX57" fmla="*/ 508878 w 1978856"/>
                <a:gd name="connsiteY57" fmla="*/ 322308 h 3475791"/>
                <a:gd name="connsiteX58" fmla="*/ 427598 w 1978856"/>
                <a:gd name="connsiteY58" fmla="*/ 206738 h 3475791"/>
                <a:gd name="connsiteX59" fmla="*/ 407278 w 1978856"/>
                <a:gd name="connsiteY59" fmla="*/ 162288 h 3475791"/>
                <a:gd name="connsiteX60" fmla="*/ 386958 w 1978856"/>
                <a:gd name="connsiteY60" fmla="*/ 98788 h 3475791"/>
                <a:gd name="connsiteX61" fmla="*/ 748908 w 1978856"/>
                <a:gd name="connsiteY61" fmla="*/ -272 h 3475791"/>
                <a:gd name="connsiteX62" fmla="*/ 948298 w 1978856"/>
                <a:gd name="connsiteY62" fmla="*/ 30208 h 3475791"/>
                <a:gd name="connsiteX63" fmla="*/ 968618 w 1978856"/>
                <a:gd name="connsiteY63" fmla="*/ 100058 h 3475791"/>
                <a:gd name="connsiteX64" fmla="*/ 927978 w 1978856"/>
                <a:gd name="connsiteY64" fmla="*/ 258808 h 3475791"/>
                <a:gd name="connsiteX65" fmla="*/ 910198 w 1978856"/>
                <a:gd name="connsiteY65" fmla="*/ 319768 h 3475791"/>
                <a:gd name="connsiteX66" fmla="*/ 841618 w 1978856"/>
                <a:gd name="connsiteY66" fmla="*/ 450578 h 3475791"/>
                <a:gd name="connsiteX67" fmla="*/ 781928 w 1978856"/>
                <a:gd name="connsiteY67" fmla="*/ 614408 h 3475791"/>
                <a:gd name="connsiteX68" fmla="*/ 751448 w 1978856"/>
                <a:gd name="connsiteY68" fmla="*/ 855708 h 3475791"/>
                <a:gd name="connsiteX69" fmla="*/ 793358 w 1978856"/>
                <a:gd name="connsiteY69" fmla="*/ 1046208 h 3475791"/>
                <a:gd name="connsiteX70" fmla="*/ 837808 w 1978856"/>
                <a:gd name="connsiteY70" fmla="*/ 1135108 h 3475791"/>
                <a:gd name="connsiteX71" fmla="*/ 959728 w 1978856"/>
                <a:gd name="connsiteY71" fmla="*/ 1135108 h 3475791"/>
                <a:gd name="connsiteX72" fmla="*/ 1101968 w 1978856"/>
                <a:gd name="connsiteY72" fmla="*/ 1145268 h 3475791"/>
                <a:gd name="connsiteX73" fmla="*/ 1173088 w 1978856"/>
                <a:gd name="connsiteY73" fmla="*/ 1062718 h 3475791"/>
                <a:gd name="connsiteX74" fmla="*/ 1220078 w 1978856"/>
                <a:gd name="connsiteY74" fmla="*/ 862058 h 3475791"/>
                <a:gd name="connsiteX75" fmla="*/ 1190868 w 1978856"/>
                <a:gd name="connsiteY75" fmla="*/ 614408 h 3475791"/>
                <a:gd name="connsiteX76" fmla="*/ 1131178 w 1978856"/>
                <a:gd name="connsiteY76" fmla="*/ 450578 h 3475791"/>
                <a:gd name="connsiteX77" fmla="*/ 1062598 w 1978856"/>
                <a:gd name="connsiteY77" fmla="*/ 319768 h 3475791"/>
                <a:gd name="connsiteX78" fmla="*/ 1044818 w 1978856"/>
                <a:gd name="connsiteY78" fmla="*/ 258808 h 3475791"/>
                <a:gd name="connsiteX79" fmla="*/ 1004178 w 1978856"/>
                <a:gd name="connsiteY79" fmla="*/ 100058 h 3475791"/>
                <a:gd name="connsiteX80" fmla="*/ 1024498 w 1978856"/>
                <a:gd name="connsiteY80" fmla="*/ 30208 h 3475791"/>
                <a:gd name="connsiteX81" fmla="*/ 1283578 w 1978856"/>
                <a:gd name="connsiteY81" fmla="*/ 4808 h 3475791"/>
                <a:gd name="connsiteX82" fmla="*/ 1549008 w 1978856"/>
                <a:gd name="connsiteY82" fmla="*/ 27668 h 3475791"/>
                <a:gd name="connsiteX83" fmla="*/ 1583298 w 1978856"/>
                <a:gd name="connsiteY83" fmla="*/ 98788 h 3475791"/>
                <a:gd name="connsiteX84" fmla="*/ 1564248 w 1978856"/>
                <a:gd name="connsiteY84" fmla="*/ 163558 h 3475791"/>
                <a:gd name="connsiteX85" fmla="*/ 1545198 w 1978856"/>
                <a:gd name="connsiteY85" fmla="*/ 204198 h 3475791"/>
                <a:gd name="connsiteX86" fmla="*/ 1463918 w 1978856"/>
                <a:gd name="connsiteY86" fmla="*/ 322308 h 3475791"/>
                <a:gd name="connsiteX87" fmla="*/ 1418198 w 1978856"/>
                <a:gd name="connsiteY87" fmla="*/ 362948 h 3475791"/>
                <a:gd name="connsiteX88" fmla="*/ 1386448 w 1978856"/>
                <a:gd name="connsiteY88" fmla="*/ 415018 h 3475791"/>
                <a:gd name="connsiteX89" fmla="*/ 1355968 w 1978856"/>
                <a:gd name="connsiteY89" fmla="*/ 451848 h 3475791"/>
                <a:gd name="connsiteX90" fmla="*/ 1401688 w 1978856"/>
                <a:gd name="connsiteY90" fmla="*/ 590278 h 3475791"/>
                <a:gd name="connsiteX91" fmla="*/ 1485508 w 1978856"/>
                <a:gd name="connsiteY91" fmla="*/ 769348 h 3475791"/>
                <a:gd name="connsiteX92" fmla="*/ 1522338 w 1978856"/>
                <a:gd name="connsiteY92" fmla="*/ 867138 h 3475791"/>
                <a:gd name="connsiteX93" fmla="*/ 1496938 w 1978856"/>
                <a:gd name="connsiteY93" fmla="*/ 961118 h 3475791"/>
                <a:gd name="connsiteX94" fmla="*/ 1451218 w 1978856"/>
                <a:gd name="connsiteY94" fmla="*/ 1072878 h 3475791"/>
                <a:gd name="connsiteX95" fmla="*/ 1396608 w 1978856"/>
                <a:gd name="connsiteY95" fmla="*/ 1250678 h 3475791"/>
                <a:gd name="connsiteX96" fmla="*/ 1362318 w 1978856"/>
                <a:gd name="connsiteY96" fmla="*/ 1433558 h 3475791"/>
                <a:gd name="connsiteX97" fmla="*/ 1259448 w 1978856"/>
                <a:gd name="connsiteY97" fmla="*/ 1669778 h 3475791"/>
                <a:gd name="connsiteX98" fmla="*/ 1232778 w 1978856"/>
                <a:gd name="connsiteY98" fmla="*/ 1724388 h 3475791"/>
                <a:gd name="connsiteX99" fmla="*/ 1240398 w 1978856"/>
                <a:gd name="connsiteY99" fmla="*/ 1799318 h 3475791"/>
                <a:gd name="connsiteX100" fmla="*/ 1274688 w 1978856"/>
                <a:gd name="connsiteY100" fmla="*/ 1841228 h 3475791"/>
                <a:gd name="connsiteX101" fmla="*/ 1334378 w 1978856"/>
                <a:gd name="connsiteY101" fmla="*/ 1875518 h 3475791"/>
                <a:gd name="connsiteX102" fmla="*/ 1405498 w 1978856"/>
                <a:gd name="connsiteY102" fmla="*/ 2020298 h 3475791"/>
                <a:gd name="connsiteX103" fmla="*/ 1457568 w 1978856"/>
                <a:gd name="connsiteY103" fmla="*/ 2081258 h 3475791"/>
                <a:gd name="connsiteX104" fmla="*/ 1527418 w 1978856"/>
                <a:gd name="connsiteY104" fmla="*/ 2142218 h 3475791"/>
                <a:gd name="connsiteX105" fmla="*/ 1547738 w 1978856"/>
                <a:gd name="connsiteY105" fmla="*/ 2172698 h 3475791"/>
                <a:gd name="connsiteX106" fmla="*/ 1580758 w 1978856"/>
                <a:gd name="connsiteY106" fmla="*/ 2124438 h 3475791"/>
                <a:gd name="connsiteX107" fmla="*/ 1616318 w 1978856"/>
                <a:gd name="connsiteY107" fmla="*/ 2016488 h 3475791"/>
                <a:gd name="connsiteX108" fmla="*/ 1637908 w 1978856"/>
                <a:gd name="connsiteY108" fmla="*/ 1928858 h 3475791"/>
                <a:gd name="connsiteX109" fmla="*/ 1653148 w 1978856"/>
                <a:gd name="connsiteY109" fmla="*/ 1885678 h 3475791"/>
                <a:gd name="connsiteX110" fmla="*/ 1635368 w 1978856"/>
                <a:gd name="connsiteY110" fmla="*/ 1819638 h 3475791"/>
                <a:gd name="connsiteX111" fmla="*/ 1557898 w 1978856"/>
                <a:gd name="connsiteY111" fmla="*/ 1728198 h 3475791"/>
                <a:gd name="connsiteX112" fmla="*/ 1475348 w 1978856"/>
                <a:gd name="connsiteY112" fmla="*/ 1645648 h 3475791"/>
                <a:gd name="connsiteX113" fmla="*/ 1432168 w 1978856"/>
                <a:gd name="connsiteY113" fmla="*/ 1580878 h 3475791"/>
                <a:gd name="connsiteX114" fmla="*/ 1405498 w 1978856"/>
                <a:gd name="connsiteY114" fmla="*/ 1522458 h 3475791"/>
                <a:gd name="connsiteX115" fmla="*/ 1470268 w 1978856"/>
                <a:gd name="connsiteY115" fmla="*/ 1356088 h 3475791"/>
                <a:gd name="connsiteX116" fmla="*/ 1603618 w 1978856"/>
                <a:gd name="connsiteY116" fmla="*/ 1384028 h 3475791"/>
                <a:gd name="connsiteX117" fmla="*/ 1611238 w 1978856"/>
                <a:gd name="connsiteY117" fmla="*/ 1455148 h 3475791"/>
                <a:gd name="connsiteX118" fmla="*/ 1640448 w 1978856"/>
                <a:gd name="connsiteY118" fmla="*/ 1522458 h 3475791"/>
                <a:gd name="connsiteX119" fmla="*/ 1691248 w 1978856"/>
                <a:gd name="connsiteY119" fmla="*/ 1484358 h 3475791"/>
                <a:gd name="connsiteX120" fmla="*/ 1672198 w 1978856"/>
                <a:gd name="connsiteY120" fmla="*/ 1396728 h 3475791"/>
                <a:gd name="connsiteX121" fmla="*/ 1634098 w 1978856"/>
                <a:gd name="connsiteY121" fmla="*/ 1329418 h 3475791"/>
                <a:gd name="connsiteX122" fmla="*/ 1730618 w 1978856"/>
                <a:gd name="connsiteY122" fmla="*/ 1243058 h 3475791"/>
                <a:gd name="connsiteX123" fmla="*/ 1837298 w 1978856"/>
                <a:gd name="connsiteY123" fmla="*/ 1246868 h 3475791"/>
                <a:gd name="connsiteX124" fmla="*/ 1919848 w 1978856"/>
                <a:gd name="connsiteY124" fmla="*/ 1249408 h 3475791"/>
                <a:gd name="connsiteX125" fmla="*/ 1949058 w 1978856"/>
                <a:gd name="connsiteY125" fmla="*/ 1306558 h 3475791"/>
                <a:gd name="connsiteX126" fmla="*/ 1956678 w 1978856"/>
                <a:gd name="connsiteY126" fmla="*/ 1490708 h 3475791"/>
                <a:gd name="connsiteX127" fmla="*/ 1943978 w 1978856"/>
                <a:gd name="connsiteY127" fmla="*/ 1556748 h 3475791"/>
                <a:gd name="connsiteX128" fmla="*/ 1880478 w 1978856"/>
                <a:gd name="connsiteY128" fmla="*/ 1688828 h 3475791"/>
                <a:gd name="connsiteX129" fmla="*/ 1849998 w 1978856"/>
                <a:gd name="connsiteY129" fmla="*/ 1796778 h 3475791"/>
                <a:gd name="connsiteX130" fmla="*/ 1880478 w 1978856"/>
                <a:gd name="connsiteY130" fmla="*/ 1907268 h 3475791"/>
                <a:gd name="connsiteX131" fmla="*/ 1834758 w 1978856"/>
                <a:gd name="connsiteY131" fmla="*/ 2149838 h 3475791"/>
                <a:gd name="connsiteX132" fmla="*/ 1735698 w 1978856"/>
                <a:gd name="connsiteY132" fmla="*/ 2248898 h 3475791"/>
                <a:gd name="connsiteX133" fmla="*/ 1684898 w 1978856"/>
                <a:gd name="connsiteY133" fmla="*/ 2382248 h 3475791"/>
                <a:gd name="connsiteX134" fmla="*/ 1509638 w 1978856"/>
                <a:gd name="connsiteY134" fmla="*/ 2563858 h 3475791"/>
                <a:gd name="connsiteX135" fmla="*/ 1449948 w 1978856"/>
                <a:gd name="connsiteY135" fmla="*/ 2589258 h 3475791"/>
                <a:gd name="connsiteX136" fmla="*/ 1383908 w 1978856"/>
                <a:gd name="connsiteY136" fmla="*/ 2641328 h 3475791"/>
                <a:gd name="connsiteX137" fmla="*/ 1341998 w 1978856"/>
                <a:gd name="connsiteY137" fmla="*/ 2667998 h 3475791"/>
                <a:gd name="connsiteX138" fmla="*/ 1376288 w 1978856"/>
                <a:gd name="connsiteY138" fmla="*/ 2709908 h 3475791"/>
                <a:gd name="connsiteX139" fmla="*/ 1433438 w 1978856"/>
                <a:gd name="connsiteY139" fmla="*/ 2778488 h 3475791"/>
                <a:gd name="connsiteX140" fmla="*/ 1480428 w 1978856"/>
                <a:gd name="connsiteY140" fmla="*/ 2805158 h 3475791"/>
                <a:gd name="connsiteX141" fmla="*/ 1557898 w 1978856"/>
                <a:gd name="connsiteY141" fmla="*/ 2957558 h 3475791"/>
                <a:gd name="connsiteX142" fmla="*/ 1449948 w 1978856"/>
                <a:gd name="connsiteY142" fmla="*/ 3186158 h 3475791"/>
                <a:gd name="connsiteX143" fmla="*/ 1368668 w 1978856"/>
                <a:gd name="connsiteY143" fmla="*/ 3236958 h 3475791"/>
                <a:gd name="connsiteX144" fmla="*/ 1256908 w 1978856"/>
                <a:gd name="connsiteY144" fmla="*/ 3316968 h 3475791"/>
                <a:gd name="connsiteX145" fmla="*/ 1184518 w 1978856"/>
                <a:gd name="connsiteY145" fmla="*/ 3390628 h 3475791"/>
                <a:gd name="connsiteX146" fmla="*/ 1132448 w 1978856"/>
                <a:gd name="connsiteY146" fmla="*/ 3451588 h 3475791"/>
                <a:gd name="connsiteX147" fmla="*/ 865748 w 1978856"/>
                <a:gd name="connsiteY147" fmla="*/ 3460478 h 3475791"/>
                <a:gd name="connsiteX148" fmla="*/ 1054978 w 1978856"/>
                <a:gd name="connsiteY148" fmla="*/ 3402058 h 3475791"/>
                <a:gd name="connsiteX149" fmla="*/ 1126098 w 1978856"/>
                <a:gd name="connsiteY149" fmla="*/ 3343638 h 3475791"/>
                <a:gd name="connsiteX150" fmla="*/ 985128 w 1978856"/>
                <a:gd name="connsiteY150" fmla="*/ 3329668 h 3475791"/>
                <a:gd name="connsiteX151" fmla="*/ 849238 w 1978856"/>
                <a:gd name="connsiteY151" fmla="*/ 3356338 h 3475791"/>
                <a:gd name="connsiteX152" fmla="*/ 910198 w 1978856"/>
                <a:gd name="connsiteY152" fmla="*/ 3398248 h 3475791"/>
                <a:gd name="connsiteX153" fmla="*/ 1054978 w 1978856"/>
                <a:gd name="connsiteY153" fmla="*/ 3402058 h 3475791"/>
                <a:gd name="connsiteX154" fmla="*/ 770498 w 1978856"/>
                <a:gd name="connsiteY154" fmla="*/ 3198858 h 3475791"/>
                <a:gd name="connsiteX155" fmla="*/ 742558 w 1978856"/>
                <a:gd name="connsiteY155" fmla="*/ 3135358 h 3475791"/>
                <a:gd name="connsiteX156" fmla="*/ 675248 w 1978856"/>
                <a:gd name="connsiteY156" fmla="*/ 2982958 h 3475791"/>
                <a:gd name="connsiteX157" fmla="*/ 741288 w 1978856"/>
                <a:gd name="connsiteY157" fmla="*/ 2830558 h 3475791"/>
                <a:gd name="connsiteX158" fmla="*/ 776848 w 1978856"/>
                <a:gd name="connsiteY158" fmla="*/ 2753088 h 3475791"/>
                <a:gd name="connsiteX159" fmla="*/ 778118 w 1978856"/>
                <a:gd name="connsiteY159" fmla="*/ 2669268 h 3475791"/>
                <a:gd name="connsiteX160" fmla="*/ 626988 w 1978856"/>
                <a:gd name="connsiteY160" fmla="*/ 2782298 h 3475791"/>
                <a:gd name="connsiteX161" fmla="*/ 588888 w 1978856"/>
                <a:gd name="connsiteY161" fmla="*/ 2829288 h 3475791"/>
                <a:gd name="connsiteX162" fmla="*/ 604128 w 1978856"/>
                <a:gd name="connsiteY162" fmla="*/ 2925808 h 3475791"/>
                <a:gd name="connsiteX163" fmla="*/ 618098 w 1978856"/>
                <a:gd name="connsiteY163" fmla="*/ 3089638 h 3475791"/>
                <a:gd name="connsiteX164" fmla="*/ 719698 w 1978856"/>
                <a:gd name="connsiteY164" fmla="*/ 3240768 h 3475791"/>
                <a:gd name="connsiteX165" fmla="*/ 770498 w 1978856"/>
                <a:gd name="connsiteY165" fmla="*/ 3198858 h 3475791"/>
                <a:gd name="connsiteX166" fmla="*/ 1129908 w 1978856"/>
                <a:gd name="connsiteY166" fmla="*/ 3243308 h 3475791"/>
                <a:gd name="connsiteX167" fmla="*/ 1151498 w 1978856"/>
                <a:gd name="connsiteY167" fmla="*/ 3191238 h 3475791"/>
                <a:gd name="connsiteX168" fmla="*/ 1151498 w 1978856"/>
                <a:gd name="connsiteY168" fmla="*/ 3148058 h 3475791"/>
                <a:gd name="connsiteX169" fmla="*/ 1025768 w 1978856"/>
                <a:gd name="connsiteY169" fmla="*/ 3148058 h 3475791"/>
                <a:gd name="connsiteX170" fmla="*/ 860668 w 1978856"/>
                <a:gd name="connsiteY170" fmla="*/ 3140438 h 3475791"/>
                <a:gd name="connsiteX171" fmla="*/ 821298 w 1978856"/>
                <a:gd name="connsiteY171" fmla="*/ 3184888 h 3475791"/>
                <a:gd name="connsiteX172" fmla="*/ 856858 w 1978856"/>
                <a:gd name="connsiteY172" fmla="*/ 3244578 h 3475791"/>
                <a:gd name="connsiteX173" fmla="*/ 903848 w 1978856"/>
                <a:gd name="connsiteY173" fmla="*/ 3257278 h 3475791"/>
                <a:gd name="connsiteX174" fmla="*/ 1129908 w 1978856"/>
                <a:gd name="connsiteY174" fmla="*/ 3243308 h 3475791"/>
                <a:gd name="connsiteX175" fmla="*/ 1275958 w 1978856"/>
                <a:gd name="connsiteY175" fmla="*/ 3224258 h 3475791"/>
                <a:gd name="connsiteX176" fmla="*/ 1354698 w 1978856"/>
                <a:gd name="connsiteY176" fmla="*/ 3079478 h 3475791"/>
                <a:gd name="connsiteX177" fmla="*/ 1368668 w 1978856"/>
                <a:gd name="connsiteY177" fmla="*/ 2925808 h 3475791"/>
                <a:gd name="connsiteX178" fmla="*/ 1348348 w 1978856"/>
                <a:gd name="connsiteY178" fmla="*/ 2784838 h 3475791"/>
                <a:gd name="connsiteX179" fmla="*/ 1199758 w 1978856"/>
                <a:gd name="connsiteY179" fmla="*/ 2665458 h 3475791"/>
                <a:gd name="connsiteX180" fmla="*/ 1197218 w 1978856"/>
                <a:gd name="connsiteY180" fmla="*/ 2783568 h 3475791"/>
                <a:gd name="connsiteX181" fmla="*/ 1232778 w 1978856"/>
                <a:gd name="connsiteY181" fmla="*/ 2830558 h 3475791"/>
                <a:gd name="connsiteX182" fmla="*/ 1297548 w 1978856"/>
                <a:gd name="connsiteY182" fmla="*/ 2982958 h 3475791"/>
                <a:gd name="connsiteX183" fmla="*/ 1231508 w 1978856"/>
                <a:gd name="connsiteY183" fmla="*/ 3135358 h 3475791"/>
                <a:gd name="connsiteX184" fmla="*/ 1202298 w 1978856"/>
                <a:gd name="connsiteY184" fmla="*/ 3198858 h 3475791"/>
                <a:gd name="connsiteX185" fmla="*/ 1212458 w 1978856"/>
                <a:gd name="connsiteY185" fmla="*/ 3262358 h 3475791"/>
                <a:gd name="connsiteX186" fmla="*/ 1275958 w 1978856"/>
                <a:gd name="connsiteY186" fmla="*/ 3224258 h 3475791"/>
                <a:gd name="connsiteX187" fmla="*/ 538088 w 1978856"/>
                <a:gd name="connsiteY187" fmla="*/ 2999468 h 3475791"/>
                <a:gd name="connsiteX188" fmla="*/ 496178 w 1978856"/>
                <a:gd name="connsiteY188" fmla="*/ 2883898 h 3475791"/>
                <a:gd name="connsiteX189" fmla="*/ 502528 w 1978856"/>
                <a:gd name="connsiteY189" fmla="*/ 3082018 h 3475791"/>
                <a:gd name="connsiteX190" fmla="*/ 538088 w 1978856"/>
                <a:gd name="connsiteY190" fmla="*/ 2999468 h 3475791"/>
                <a:gd name="connsiteX191" fmla="*/ 1470268 w 1978856"/>
                <a:gd name="connsiteY191" fmla="*/ 3082018 h 3475791"/>
                <a:gd name="connsiteX192" fmla="*/ 1476618 w 1978856"/>
                <a:gd name="connsiteY192" fmla="*/ 2883898 h 3475791"/>
                <a:gd name="connsiteX193" fmla="*/ 1434708 w 1978856"/>
                <a:gd name="connsiteY193" fmla="*/ 2999468 h 3475791"/>
                <a:gd name="connsiteX194" fmla="*/ 1470268 w 1978856"/>
                <a:gd name="connsiteY194" fmla="*/ 3082018 h 3475791"/>
                <a:gd name="connsiteX195" fmla="*/ 1213728 w 1978856"/>
                <a:gd name="connsiteY195" fmla="*/ 3089638 h 3475791"/>
                <a:gd name="connsiteX196" fmla="*/ 1253098 w 1978856"/>
                <a:gd name="connsiteY196" fmla="*/ 3082018 h 3475791"/>
                <a:gd name="connsiteX197" fmla="*/ 1253098 w 1978856"/>
                <a:gd name="connsiteY197" fmla="*/ 2982958 h 3475791"/>
                <a:gd name="connsiteX198" fmla="*/ 1253098 w 1978856"/>
                <a:gd name="connsiteY198" fmla="*/ 2885168 h 3475791"/>
                <a:gd name="connsiteX199" fmla="*/ 1206108 w 1978856"/>
                <a:gd name="connsiteY199" fmla="*/ 2876278 h 3475791"/>
                <a:gd name="connsiteX200" fmla="*/ 778118 w 1978856"/>
                <a:gd name="connsiteY200" fmla="*/ 2876278 h 3475791"/>
                <a:gd name="connsiteX201" fmla="*/ 719698 w 1978856"/>
                <a:gd name="connsiteY201" fmla="*/ 2885168 h 3475791"/>
                <a:gd name="connsiteX202" fmla="*/ 719698 w 1978856"/>
                <a:gd name="connsiteY202" fmla="*/ 2984228 h 3475791"/>
                <a:gd name="connsiteX203" fmla="*/ 719698 w 1978856"/>
                <a:gd name="connsiteY203" fmla="*/ 3083288 h 3475791"/>
                <a:gd name="connsiteX204" fmla="*/ 761608 w 1978856"/>
                <a:gd name="connsiteY204" fmla="*/ 3088368 h 3475791"/>
                <a:gd name="connsiteX205" fmla="*/ 1213728 w 1978856"/>
                <a:gd name="connsiteY205" fmla="*/ 3089638 h 3475791"/>
                <a:gd name="connsiteX206" fmla="*/ 1141338 w 1978856"/>
                <a:gd name="connsiteY206" fmla="*/ 2732768 h 3475791"/>
                <a:gd name="connsiteX207" fmla="*/ 1132448 w 1978856"/>
                <a:gd name="connsiteY207" fmla="*/ 2642598 h 3475791"/>
                <a:gd name="connsiteX208" fmla="*/ 1054978 w 1978856"/>
                <a:gd name="connsiteY208" fmla="*/ 2624818 h 3475791"/>
                <a:gd name="connsiteX209" fmla="*/ 908928 w 1978856"/>
                <a:gd name="connsiteY209" fmla="*/ 2626088 h 3475791"/>
                <a:gd name="connsiteX210" fmla="*/ 836538 w 1978856"/>
                <a:gd name="connsiteY210" fmla="*/ 2641328 h 3475791"/>
                <a:gd name="connsiteX211" fmla="*/ 827648 w 1978856"/>
                <a:gd name="connsiteY211" fmla="*/ 2722608 h 3475791"/>
                <a:gd name="connsiteX212" fmla="*/ 825108 w 1978856"/>
                <a:gd name="connsiteY212" fmla="*/ 2814048 h 3475791"/>
                <a:gd name="connsiteX213" fmla="*/ 988938 w 1978856"/>
                <a:gd name="connsiteY213" fmla="*/ 2821668 h 3475791"/>
                <a:gd name="connsiteX214" fmla="*/ 1145148 w 1978856"/>
                <a:gd name="connsiteY214" fmla="*/ 2819128 h 3475791"/>
                <a:gd name="connsiteX215" fmla="*/ 1141338 w 1978856"/>
                <a:gd name="connsiteY215" fmla="*/ 2732768 h 3475791"/>
                <a:gd name="connsiteX216" fmla="*/ 684138 w 1978856"/>
                <a:gd name="connsiteY216" fmla="*/ 2557508 h 3475791"/>
                <a:gd name="connsiteX217" fmla="*/ 1070218 w 1978856"/>
                <a:gd name="connsiteY217" fmla="*/ 2452098 h 3475791"/>
                <a:gd name="connsiteX218" fmla="*/ 1284848 w 1978856"/>
                <a:gd name="connsiteY218" fmla="*/ 2553698 h 3475791"/>
                <a:gd name="connsiteX219" fmla="*/ 1353428 w 1978856"/>
                <a:gd name="connsiteY219" fmla="*/ 2575288 h 3475791"/>
                <a:gd name="connsiteX220" fmla="*/ 1382638 w 1978856"/>
                <a:gd name="connsiteY220" fmla="*/ 2530838 h 3475791"/>
                <a:gd name="connsiteX221" fmla="*/ 1438518 w 1978856"/>
                <a:gd name="connsiteY221" fmla="*/ 2232388 h 3475791"/>
                <a:gd name="connsiteX222" fmla="*/ 1382638 w 1978856"/>
                <a:gd name="connsiteY222" fmla="*/ 2113008 h 3475791"/>
                <a:gd name="connsiteX223" fmla="*/ 1333108 w 1978856"/>
                <a:gd name="connsiteY223" fmla="*/ 2049508 h 3475791"/>
                <a:gd name="connsiteX224" fmla="*/ 1314058 w 1978856"/>
                <a:gd name="connsiteY224" fmla="*/ 1972038 h 3475791"/>
                <a:gd name="connsiteX225" fmla="*/ 1234048 w 1978856"/>
                <a:gd name="connsiteY225" fmla="*/ 1899648 h 3475791"/>
                <a:gd name="connsiteX226" fmla="*/ 980048 w 1978856"/>
                <a:gd name="connsiteY226" fmla="*/ 1885678 h 3475791"/>
                <a:gd name="connsiteX227" fmla="*/ 653658 w 1978856"/>
                <a:gd name="connsiteY227" fmla="*/ 1973308 h 3475791"/>
                <a:gd name="connsiteX228" fmla="*/ 637148 w 1978856"/>
                <a:gd name="connsiteY228" fmla="*/ 2043158 h 3475791"/>
                <a:gd name="connsiteX229" fmla="*/ 592698 w 1978856"/>
                <a:gd name="connsiteY229" fmla="*/ 2111738 h 3475791"/>
                <a:gd name="connsiteX230" fmla="*/ 521578 w 1978856"/>
                <a:gd name="connsiteY230" fmla="*/ 2175238 h 3475791"/>
                <a:gd name="connsiteX231" fmla="*/ 560948 w 1978856"/>
                <a:gd name="connsiteY231" fmla="*/ 2257788 h 3475791"/>
                <a:gd name="connsiteX232" fmla="*/ 607938 w 1978856"/>
                <a:gd name="connsiteY232" fmla="*/ 2365738 h 3475791"/>
                <a:gd name="connsiteX233" fmla="*/ 590158 w 1978856"/>
                <a:gd name="connsiteY233" fmla="*/ 2518138 h 3475791"/>
                <a:gd name="connsiteX234" fmla="*/ 605398 w 1978856"/>
                <a:gd name="connsiteY234" fmla="*/ 2566398 h 3475791"/>
                <a:gd name="connsiteX235" fmla="*/ 684138 w 1978856"/>
                <a:gd name="connsiteY235" fmla="*/ 2557508 h 3475791"/>
                <a:gd name="connsiteX236" fmla="*/ 789548 w 1978856"/>
                <a:gd name="connsiteY236" fmla="*/ 2576558 h 3475791"/>
                <a:gd name="connsiteX237" fmla="*/ 784468 w 1978856"/>
                <a:gd name="connsiteY237" fmla="*/ 2563858 h 3475791"/>
                <a:gd name="connsiteX238" fmla="*/ 764148 w 1978856"/>
                <a:gd name="connsiteY238" fmla="*/ 2576558 h 3475791"/>
                <a:gd name="connsiteX239" fmla="*/ 769228 w 1978856"/>
                <a:gd name="connsiteY239" fmla="*/ 2589258 h 3475791"/>
                <a:gd name="connsiteX240" fmla="*/ 789548 w 1978856"/>
                <a:gd name="connsiteY240" fmla="*/ 2576558 h 3475791"/>
                <a:gd name="connsiteX241" fmla="*/ 1208648 w 1978856"/>
                <a:gd name="connsiteY241" fmla="*/ 2576558 h 3475791"/>
                <a:gd name="connsiteX242" fmla="*/ 1188328 w 1978856"/>
                <a:gd name="connsiteY242" fmla="*/ 2563858 h 3475791"/>
                <a:gd name="connsiteX243" fmla="*/ 1183248 w 1978856"/>
                <a:gd name="connsiteY243" fmla="*/ 2576558 h 3475791"/>
                <a:gd name="connsiteX244" fmla="*/ 1203568 w 1978856"/>
                <a:gd name="connsiteY244" fmla="*/ 2589258 h 3475791"/>
                <a:gd name="connsiteX245" fmla="*/ 1208648 w 1978856"/>
                <a:gd name="connsiteY245" fmla="*/ 2576558 h 3475791"/>
                <a:gd name="connsiteX246" fmla="*/ 531738 w 1978856"/>
                <a:gd name="connsiteY246" fmla="*/ 2471148 h 3475791"/>
                <a:gd name="connsiteX247" fmla="*/ 524118 w 1978856"/>
                <a:gd name="connsiteY247" fmla="*/ 2341608 h 3475791"/>
                <a:gd name="connsiteX248" fmla="*/ 459348 w 1978856"/>
                <a:gd name="connsiteY248" fmla="*/ 2297158 h 3475791"/>
                <a:gd name="connsiteX249" fmla="*/ 356478 w 1978856"/>
                <a:gd name="connsiteY249" fmla="*/ 2401298 h 3475791"/>
                <a:gd name="connsiteX250" fmla="*/ 421248 w 1978856"/>
                <a:gd name="connsiteY250" fmla="*/ 2488928 h 3475791"/>
                <a:gd name="connsiteX251" fmla="*/ 531738 w 1978856"/>
                <a:gd name="connsiteY251" fmla="*/ 2471148 h 3475791"/>
                <a:gd name="connsiteX252" fmla="*/ 1585838 w 1978856"/>
                <a:gd name="connsiteY252" fmla="*/ 2464798 h 3475791"/>
                <a:gd name="connsiteX253" fmla="*/ 1616318 w 1978856"/>
                <a:gd name="connsiteY253" fmla="*/ 2402568 h 3475791"/>
                <a:gd name="connsiteX254" fmla="*/ 1514718 w 1978856"/>
                <a:gd name="connsiteY254" fmla="*/ 2297158 h 3475791"/>
                <a:gd name="connsiteX255" fmla="*/ 1439788 w 1978856"/>
                <a:gd name="connsiteY255" fmla="*/ 2407648 h 3475791"/>
                <a:gd name="connsiteX256" fmla="*/ 1462648 w 1978856"/>
                <a:gd name="connsiteY256" fmla="*/ 2482578 h 3475791"/>
                <a:gd name="connsiteX257" fmla="*/ 1585838 w 1978856"/>
                <a:gd name="connsiteY257" fmla="*/ 2464798 h 3475791"/>
                <a:gd name="connsiteX258" fmla="*/ 362828 w 1978856"/>
                <a:gd name="connsiteY258" fmla="*/ 2247628 h 3475791"/>
                <a:gd name="connsiteX259" fmla="*/ 347588 w 1978856"/>
                <a:gd name="connsiteY259" fmla="*/ 2184128 h 3475791"/>
                <a:gd name="connsiteX260" fmla="*/ 286628 w 1978856"/>
                <a:gd name="connsiteY260" fmla="*/ 2144758 h 3475791"/>
                <a:gd name="connsiteX261" fmla="*/ 303138 w 1978856"/>
                <a:gd name="connsiteY261" fmla="*/ 2224768 h 3475791"/>
                <a:gd name="connsiteX262" fmla="*/ 362828 w 1978856"/>
                <a:gd name="connsiteY262" fmla="*/ 2247628 h 3475791"/>
                <a:gd name="connsiteX263" fmla="*/ 1669658 w 1978856"/>
                <a:gd name="connsiteY263" fmla="*/ 2224768 h 3475791"/>
                <a:gd name="connsiteX264" fmla="*/ 1683628 w 1978856"/>
                <a:gd name="connsiteY264" fmla="*/ 2147298 h 3475791"/>
                <a:gd name="connsiteX265" fmla="*/ 1625208 w 1978856"/>
                <a:gd name="connsiteY265" fmla="*/ 2184128 h 3475791"/>
                <a:gd name="connsiteX266" fmla="*/ 1609968 w 1978856"/>
                <a:gd name="connsiteY266" fmla="*/ 2247628 h 3475791"/>
                <a:gd name="connsiteX267" fmla="*/ 1669658 w 1978856"/>
                <a:gd name="connsiteY267" fmla="*/ 2224768 h 3475791"/>
                <a:gd name="connsiteX268" fmla="*/ 259958 w 1978856"/>
                <a:gd name="connsiteY268" fmla="*/ 2073638 h 3475791"/>
                <a:gd name="connsiteX269" fmla="*/ 287898 w 1978856"/>
                <a:gd name="connsiteY269" fmla="*/ 2020298 h 3475791"/>
                <a:gd name="connsiteX270" fmla="*/ 232018 w 1978856"/>
                <a:gd name="connsiteY270" fmla="*/ 1942828 h 3475791"/>
                <a:gd name="connsiteX271" fmla="*/ 125338 w 1978856"/>
                <a:gd name="connsiteY271" fmla="*/ 2001248 h 3475791"/>
                <a:gd name="connsiteX272" fmla="*/ 259958 w 1978856"/>
                <a:gd name="connsiteY272" fmla="*/ 2073638 h 3475791"/>
                <a:gd name="connsiteX273" fmla="*/ 1825868 w 1978856"/>
                <a:gd name="connsiteY273" fmla="*/ 2067288 h 3475791"/>
                <a:gd name="connsiteX274" fmla="*/ 1808088 w 1978856"/>
                <a:gd name="connsiteY274" fmla="*/ 1944098 h 3475791"/>
                <a:gd name="connsiteX275" fmla="*/ 1684898 w 1978856"/>
                <a:gd name="connsiteY275" fmla="*/ 2017758 h 3475791"/>
                <a:gd name="connsiteX276" fmla="*/ 1825868 w 1978856"/>
                <a:gd name="connsiteY276" fmla="*/ 2067288 h 3475791"/>
                <a:gd name="connsiteX277" fmla="*/ 266308 w 1978856"/>
                <a:gd name="connsiteY277" fmla="*/ 1815828 h 3475791"/>
                <a:gd name="connsiteX278" fmla="*/ 223128 w 1978856"/>
                <a:gd name="connsiteY278" fmla="*/ 1751058 h 3475791"/>
                <a:gd name="connsiteX279" fmla="*/ 192648 w 1978856"/>
                <a:gd name="connsiteY279" fmla="*/ 1853928 h 3475791"/>
                <a:gd name="connsiteX280" fmla="*/ 266308 w 1978856"/>
                <a:gd name="connsiteY280" fmla="*/ 1815828 h 3475791"/>
                <a:gd name="connsiteX281" fmla="*/ 1777608 w 1978856"/>
                <a:gd name="connsiteY281" fmla="*/ 1809478 h 3475791"/>
                <a:gd name="connsiteX282" fmla="*/ 1729348 w 1978856"/>
                <a:gd name="connsiteY282" fmla="*/ 1756138 h 3475791"/>
                <a:gd name="connsiteX283" fmla="*/ 1703948 w 1978856"/>
                <a:gd name="connsiteY283" fmla="*/ 1805668 h 3475791"/>
                <a:gd name="connsiteX284" fmla="*/ 1752208 w 1978856"/>
                <a:gd name="connsiteY284" fmla="*/ 1862818 h 3475791"/>
                <a:gd name="connsiteX285" fmla="*/ 1777608 w 1978856"/>
                <a:gd name="connsiteY285" fmla="*/ 1809478 h 3475791"/>
                <a:gd name="connsiteX286" fmla="*/ 1134988 w 1978856"/>
                <a:gd name="connsiteY286" fmla="*/ 1798048 h 3475791"/>
                <a:gd name="connsiteX287" fmla="*/ 821298 w 1978856"/>
                <a:gd name="connsiteY287" fmla="*/ 1796778 h 3475791"/>
                <a:gd name="connsiteX288" fmla="*/ 986398 w 1978856"/>
                <a:gd name="connsiteY288" fmla="*/ 1808208 h 3475791"/>
                <a:gd name="connsiteX289" fmla="*/ 1134988 w 1978856"/>
                <a:gd name="connsiteY289" fmla="*/ 1798048 h 3475791"/>
                <a:gd name="connsiteX290" fmla="*/ 1164198 w 1978856"/>
                <a:gd name="connsiteY290" fmla="*/ 1737088 h 3475791"/>
                <a:gd name="connsiteX291" fmla="*/ 1039738 w 1978856"/>
                <a:gd name="connsiteY291" fmla="*/ 1705338 h 3475791"/>
                <a:gd name="connsiteX292" fmla="*/ 808598 w 1978856"/>
                <a:gd name="connsiteY292" fmla="*/ 1729468 h 3475791"/>
                <a:gd name="connsiteX293" fmla="*/ 986398 w 1978856"/>
                <a:gd name="connsiteY293" fmla="*/ 1744708 h 3475791"/>
                <a:gd name="connsiteX294" fmla="*/ 1164198 w 1978856"/>
                <a:gd name="connsiteY294" fmla="*/ 1737088 h 3475791"/>
                <a:gd name="connsiteX295" fmla="*/ 389498 w 1978856"/>
                <a:gd name="connsiteY295" fmla="*/ 1662158 h 3475791"/>
                <a:gd name="connsiteX296" fmla="*/ 407278 w 1978856"/>
                <a:gd name="connsiteY296" fmla="*/ 1624058 h 3475791"/>
                <a:gd name="connsiteX297" fmla="*/ 150738 w 1978856"/>
                <a:gd name="connsiteY297" fmla="*/ 1575798 h 3475791"/>
                <a:gd name="connsiteX298" fmla="*/ 93588 w 1978856"/>
                <a:gd name="connsiteY298" fmla="*/ 1579608 h 3475791"/>
                <a:gd name="connsiteX299" fmla="*/ 127878 w 1978856"/>
                <a:gd name="connsiteY299" fmla="*/ 1620248 h 3475791"/>
                <a:gd name="connsiteX300" fmla="*/ 389498 w 1978856"/>
                <a:gd name="connsiteY300" fmla="*/ 1662158 h 3475791"/>
                <a:gd name="connsiteX301" fmla="*/ 1763638 w 1978856"/>
                <a:gd name="connsiteY301" fmla="*/ 1674858 h 3475791"/>
                <a:gd name="connsiteX302" fmla="*/ 1844918 w 1978856"/>
                <a:gd name="connsiteY302" fmla="*/ 1620248 h 3475791"/>
                <a:gd name="connsiteX303" fmla="*/ 1879208 w 1978856"/>
                <a:gd name="connsiteY303" fmla="*/ 1579608 h 3475791"/>
                <a:gd name="connsiteX304" fmla="*/ 1822058 w 1978856"/>
                <a:gd name="connsiteY304" fmla="*/ 1575798 h 3475791"/>
                <a:gd name="connsiteX305" fmla="*/ 1565518 w 1978856"/>
                <a:gd name="connsiteY305" fmla="*/ 1624058 h 3475791"/>
                <a:gd name="connsiteX306" fmla="*/ 1583298 w 1978856"/>
                <a:gd name="connsiteY306" fmla="*/ 1662158 h 3475791"/>
                <a:gd name="connsiteX307" fmla="*/ 1763638 w 1978856"/>
                <a:gd name="connsiteY307" fmla="*/ 1674858 h 3475791"/>
                <a:gd name="connsiteX308" fmla="*/ 1151498 w 1978856"/>
                <a:gd name="connsiteY308" fmla="*/ 1655808 h 3475791"/>
                <a:gd name="connsiteX309" fmla="*/ 962268 w 1978856"/>
                <a:gd name="connsiteY309" fmla="*/ 1626598 h 3475791"/>
                <a:gd name="connsiteX310" fmla="*/ 825108 w 1978856"/>
                <a:gd name="connsiteY310" fmla="*/ 1645648 h 3475791"/>
                <a:gd name="connsiteX311" fmla="*/ 976238 w 1978856"/>
                <a:gd name="connsiteY311" fmla="*/ 1665968 h 3475791"/>
                <a:gd name="connsiteX312" fmla="*/ 1142608 w 1978856"/>
                <a:gd name="connsiteY312" fmla="*/ 1672318 h 3475791"/>
                <a:gd name="connsiteX313" fmla="*/ 1151498 w 1978856"/>
                <a:gd name="connsiteY313" fmla="*/ 1655808 h 3475791"/>
                <a:gd name="connsiteX314" fmla="*/ 769228 w 1978856"/>
                <a:gd name="connsiteY314" fmla="*/ 1573258 h 3475791"/>
                <a:gd name="connsiteX315" fmla="*/ 980048 w 1978856"/>
                <a:gd name="connsiteY315" fmla="*/ 1485628 h 3475791"/>
                <a:gd name="connsiteX316" fmla="*/ 1201028 w 1978856"/>
                <a:gd name="connsiteY316" fmla="*/ 1570718 h 3475791"/>
                <a:gd name="connsiteX317" fmla="*/ 1230238 w 1978856"/>
                <a:gd name="connsiteY317" fmla="*/ 1611358 h 3475791"/>
                <a:gd name="connsiteX318" fmla="*/ 1291198 w 1978856"/>
                <a:gd name="connsiteY318" fmla="*/ 1470388 h 3475791"/>
                <a:gd name="connsiteX319" fmla="*/ 1275958 w 1978856"/>
                <a:gd name="connsiteY319" fmla="*/ 1446258 h 3475791"/>
                <a:gd name="connsiteX320" fmla="*/ 1204838 w 1978856"/>
                <a:gd name="connsiteY320" fmla="*/ 1419588 h 3475791"/>
                <a:gd name="connsiteX321" fmla="*/ 1075298 w 1978856"/>
                <a:gd name="connsiteY321" fmla="*/ 1241788 h 3475791"/>
                <a:gd name="connsiteX322" fmla="*/ 1018148 w 1978856"/>
                <a:gd name="connsiteY322" fmla="*/ 1197338 h 3475791"/>
                <a:gd name="connsiteX323" fmla="*/ 887338 w 1978856"/>
                <a:gd name="connsiteY323" fmla="*/ 1262108 h 3475791"/>
                <a:gd name="connsiteX324" fmla="*/ 720968 w 1978856"/>
                <a:gd name="connsiteY324" fmla="*/ 1439908 h 3475791"/>
                <a:gd name="connsiteX325" fmla="*/ 706998 w 1978856"/>
                <a:gd name="connsiteY325" fmla="*/ 1558018 h 3475791"/>
                <a:gd name="connsiteX326" fmla="*/ 769228 w 1978856"/>
                <a:gd name="connsiteY326" fmla="*/ 1573258 h 3475791"/>
                <a:gd name="connsiteX327" fmla="*/ 1020688 w 1978856"/>
                <a:gd name="connsiteY327" fmla="*/ 1564368 h 3475791"/>
                <a:gd name="connsiteX328" fmla="*/ 931788 w 1978856"/>
                <a:gd name="connsiteY328" fmla="*/ 1564368 h 3475791"/>
                <a:gd name="connsiteX329" fmla="*/ 980048 w 1978856"/>
                <a:gd name="connsiteY329" fmla="*/ 1569448 h 3475791"/>
                <a:gd name="connsiteX330" fmla="*/ 1020688 w 1978856"/>
                <a:gd name="connsiteY330" fmla="*/ 1564368 h 3475791"/>
                <a:gd name="connsiteX331" fmla="*/ 478398 w 1978856"/>
                <a:gd name="connsiteY331" fmla="*/ 1541508 h 3475791"/>
                <a:gd name="connsiteX332" fmla="*/ 458078 w 1978856"/>
                <a:gd name="connsiteY332" fmla="*/ 1424668 h 3475791"/>
                <a:gd name="connsiteX333" fmla="*/ 439028 w 1978856"/>
                <a:gd name="connsiteY333" fmla="*/ 1472928 h 3475791"/>
                <a:gd name="connsiteX334" fmla="*/ 440298 w 1978856"/>
                <a:gd name="connsiteY334" fmla="*/ 1528808 h 3475791"/>
                <a:gd name="connsiteX335" fmla="*/ 452998 w 1978856"/>
                <a:gd name="connsiteY335" fmla="*/ 1560558 h 3475791"/>
                <a:gd name="connsiteX336" fmla="*/ 478398 w 1978856"/>
                <a:gd name="connsiteY336" fmla="*/ 1541508 h 3475791"/>
                <a:gd name="connsiteX337" fmla="*/ 1536308 w 1978856"/>
                <a:gd name="connsiteY337" fmla="*/ 1551668 h 3475791"/>
                <a:gd name="connsiteX338" fmla="*/ 1532498 w 1978856"/>
                <a:gd name="connsiteY338" fmla="*/ 1528808 h 3475791"/>
                <a:gd name="connsiteX339" fmla="*/ 1533768 w 1978856"/>
                <a:gd name="connsiteY339" fmla="*/ 1472928 h 3475791"/>
                <a:gd name="connsiteX340" fmla="*/ 1514718 w 1978856"/>
                <a:gd name="connsiteY340" fmla="*/ 1424668 h 3475791"/>
                <a:gd name="connsiteX341" fmla="*/ 1494398 w 1978856"/>
                <a:gd name="connsiteY341" fmla="*/ 1541508 h 3475791"/>
                <a:gd name="connsiteX342" fmla="*/ 1536308 w 1978856"/>
                <a:gd name="connsiteY342" fmla="*/ 1551668 h 3475791"/>
                <a:gd name="connsiteX343" fmla="*/ 198998 w 1978856"/>
                <a:gd name="connsiteY343" fmla="*/ 1466578 h 3475791"/>
                <a:gd name="connsiteX344" fmla="*/ 218048 w 1978856"/>
                <a:gd name="connsiteY344" fmla="*/ 1389108 h 3475791"/>
                <a:gd name="connsiteX345" fmla="*/ 238368 w 1978856"/>
                <a:gd name="connsiteY345" fmla="*/ 1319258 h 3475791"/>
                <a:gd name="connsiteX346" fmla="*/ 160898 w 1978856"/>
                <a:gd name="connsiteY346" fmla="*/ 1408158 h 3475791"/>
                <a:gd name="connsiteX347" fmla="*/ 193918 w 1978856"/>
                <a:gd name="connsiteY347" fmla="*/ 1497058 h 3475791"/>
                <a:gd name="connsiteX348" fmla="*/ 198998 w 1978856"/>
                <a:gd name="connsiteY348" fmla="*/ 1466578 h 3475791"/>
                <a:gd name="connsiteX349" fmla="*/ 1804278 w 1978856"/>
                <a:gd name="connsiteY349" fmla="*/ 1452608 h 3475791"/>
                <a:gd name="connsiteX350" fmla="*/ 1763638 w 1978856"/>
                <a:gd name="connsiteY350" fmla="*/ 1339578 h 3475791"/>
                <a:gd name="connsiteX351" fmla="*/ 1733158 w 1978856"/>
                <a:gd name="connsiteY351" fmla="*/ 1362438 h 3475791"/>
                <a:gd name="connsiteX352" fmla="*/ 1772528 w 1978856"/>
                <a:gd name="connsiteY352" fmla="*/ 1467848 h 3475791"/>
                <a:gd name="connsiteX353" fmla="*/ 1778878 w 1978856"/>
                <a:gd name="connsiteY353" fmla="*/ 1497058 h 3475791"/>
                <a:gd name="connsiteX354" fmla="*/ 1804278 w 1978856"/>
                <a:gd name="connsiteY354" fmla="*/ 1452608 h 3475791"/>
                <a:gd name="connsiteX355" fmla="*/ 91048 w 1978856"/>
                <a:gd name="connsiteY355" fmla="*/ 1441178 h 3475791"/>
                <a:gd name="connsiteX356" fmla="*/ 103748 w 1978856"/>
                <a:gd name="connsiteY356" fmla="*/ 1357358 h 3475791"/>
                <a:gd name="connsiteX357" fmla="*/ 98668 w 1978856"/>
                <a:gd name="connsiteY357" fmla="*/ 1314178 h 3475791"/>
                <a:gd name="connsiteX358" fmla="*/ 73268 w 1978856"/>
                <a:gd name="connsiteY358" fmla="*/ 1451338 h 3475791"/>
                <a:gd name="connsiteX359" fmla="*/ 91048 w 1978856"/>
                <a:gd name="connsiteY359" fmla="*/ 1441178 h 3475791"/>
                <a:gd name="connsiteX360" fmla="*/ 1894448 w 1978856"/>
                <a:gd name="connsiteY360" fmla="*/ 1362438 h 3475791"/>
                <a:gd name="connsiteX361" fmla="*/ 1861428 w 1978856"/>
                <a:gd name="connsiteY361" fmla="*/ 1306558 h 3475791"/>
                <a:gd name="connsiteX362" fmla="*/ 1870318 w 1978856"/>
                <a:gd name="connsiteY362" fmla="*/ 1359898 h 3475791"/>
                <a:gd name="connsiteX363" fmla="*/ 1883018 w 1978856"/>
                <a:gd name="connsiteY363" fmla="*/ 1444988 h 3475791"/>
                <a:gd name="connsiteX364" fmla="*/ 1875398 w 1978856"/>
                <a:gd name="connsiteY364" fmla="*/ 1490708 h 3475791"/>
                <a:gd name="connsiteX365" fmla="*/ 1895718 w 1978856"/>
                <a:gd name="connsiteY365" fmla="*/ 1453878 h 3475791"/>
                <a:gd name="connsiteX366" fmla="*/ 1894448 w 1978856"/>
                <a:gd name="connsiteY366" fmla="*/ 1362438 h 3475791"/>
                <a:gd name="connsiteX367" fmla="*/ 765418 w 1978856"/>
                <a:gd name="connsiteY367" fmla="*/ 1326878 h 3475791"/>
                <a:gd name="connsiteX368" fmla="*/ 808598 w 1978856"/>
                <a:gd name="connsiteY368" fmla="*/ 1255758 h 3475791"/>
                <a:gd name="connsiteX369" fmla="*/ 748908 w 1978856"/>
                <a:gd name="connsiteY369" fmla="*/ 1116058 h 3475791"/>
                <a:gd name="connsiteX370" fmla="*/ 690488 w 1978856"/>
                <a:gd name="connsiteY370" fmla="*/ 1005568 h 3475791"/>
                <a:gd name="connsiteX371" fmla="*/ 638418 w 1978856"/>
                <a:gd name="connsiteY371" fmla="*/ 1018268 h 3475791"/>
                <a:gd name="connsiteX372" fmla="*/ 583808 w 1978856"/>
                <a:gd name="connsiteY372" fmla="*/ 1033508 h 3475791"/>
                <a:gd name="connsiteX373" fmla="*/ 675248 w 1978856"/>
                <a:gd name="connsiteY373" fmla="*/ 1316718 h 3475791"/>
                <a:gd name="connsiteX374" fmla="*/ 709538 w 1978856"/>
                <a:gd name="connsiteY374" fmla="*/ 1370058 h 3475791"/>
                <a:gd name="connsiteX375" fmla="*/ 765418 w 1978856"/>
                <a:gd name="connsiteY375" fmla="*/ 1326878 h 3475791"/>
                <a:gd name="connsiteX376" fmla="*/ 1297548 w 1978856"/>
                <a:gd name="connsiteY376" fmla="*/ 1316718 h 3475791"/>
                <a:gd name="connsiteX377" fmla="*/ 1388988 w 1978856"/>
                <a:gd name="connsiteY377" fmla="*/ 1033508 h 3475791"/>
                <a:gd name="connsiteX378" fmla="*/ 1334378 w 1978856"/>
                <a:gd name="connsiteY378" fmla="*/ 1018268 h 3475791"/>
                <a:gd name="connsiteX379" fmla="*/ 1282308 w 1978856"/>
                <a:gd name="connsiteY379" fmla="*/ 1005568 h 3475791"/>
                <a:gd name="connsiteX380" fmla="*/ 1216268 w 1978856"/>
                <a:gd name="connsiteY380" fmla="*/ 1130028 h 3475791"/>
                <a:gd name="connsiteX381" fmla="*/ 1162928 w 1978856"/>
                <a:gd name="connsiteY381" fmla="*/ 1279888 h 3475791"/>
                <a:gd name="connsiteX382" fmla="*/ 1265798 w 1978856"/>
                <a:gd name="connsiteY382" fmla="*/ 1370058 h 3475791"/>
                <a:gd name="connsiteX383" fmla="*/ 1297548 w 1978856"/>
                <a:gd name="connsiteY383" fmla="*/ 1316718 h 3475791"/>
                <a:gd name="connsiteX384" fmla="*/ 657468 w 1978856"/>
                <a:gd name="connsiteY384" fmla="*/ 938258 h 3475791"/>
                <a:gd name="connsiteX385" fmla="*/ 661278 w 1978856"/>
                <a:gd name="connsiteY385" fmla="*/ 811258 h 3475791"/>
                <a:gd name="connsiteX386" fmla="*/ 541898 w 1978856"/>
                <a:gd name="connsiteY386" fmla="*/ 817608 h 3475791"/>
                <a:gd name="connsiteX387" fmla="*/ 657468 w 1978856"/>
                <a:gd name="connsiteY387" fmla="*/ 938258 h 3475791"/>
                <a:gd name="connsiteX388" fmla="*/ 1430898 w 1978856"/>
                <a:gd name="connsiteY388" fmla="*/ 925558 h 3475791"/>
                <a:gd name="connsiteX389" fmla="*/ 1430898 w 1978856"/>
                <a:gd name="connsiteY389" fmla="*/ 817608 h 3475791"/>
                <a:gd name="connsiteX390" fmla="*/ 1311518 w 1978856"/>
                <a:gd name="connsiteY390" fmla="*/ 811258 h 3475791"/>
                <a:gd name="connsiteX391" fmla="*/ 1314058 w 1978856"/>
                <a:gd name="connsiteY391" fmla="*/ 936988 h 3475791"/>
                <a:gd name="connsiteX392" fmla="*/ 1430898 w 1978856"/>
                <a:gd name="connsiteY392" fmla="*/ 925558 h 3475791"/>
                <a:gd name="connsiteX393" fmla="*/ 701918 w 1978856"/>
                <a:gd name="connsiteY393" fmla="*/ 666478 h 3475791"/>
                <a:gd name="connsiteX394" fmla="*/ 726048 w 1978856"/>
                <a:gd name="connsiteY394" fmla="*/ 543288 h 3475791"/>
                <a:gd name="connsiteX395" fmla="*/ 709538 w 1978856"/>
                <a:gd name="connsiteY395" fmla="*/ 481058 h 3475791"/>
                <a:gd name="connsiteX396" fmla="*/ 644768 w 1978856"/>
                <a:gd name="connsiteY396" fmla="*/ 590278 h 3475791"/>
                <a:gd name="connsiteX397" fmla="*/ 605398 w 1978856"/>
                <a:gd name="connsiteY397" fmla="*/ 709658 h 3475791"/>
                <a:gd name="connsiteX398" fmla="*/ 675248 w 1978856"/>
                <a:gd name="connsiteY398" fmla="*/ 728708 h 3475791"/>
                <a:gd name="connsiteX399" fmla="*/ 701918 w 1978856"/>
                <a:gd name="connsiteY399" fmla="*/ 666478 h 3475791"/>
                <a:gd name="connsiteX400" fmla="*/ 1349618 w 1978856"/>
                <a:gd name="connsiteY400" fmla="*/ 722358 h 3475791"/>
                <a:gd name="connsiteX401" fmla="*/ 1328028 w 1978856"/>
                <a:gd name="connsiteY401" fmla="*/ 590278 h 3475791"/>
                <a:gd name="connsiteX402" fmla="*/ 1264528 w 1978856"/>
                <a:gd name="connsiteY402" fmla="*/ 481058 h 3475791"/>
                <a:gd name="connsiteX403" fmla="*/ 1260718 w 1978856"/>
                <a:gd name="connsiteY403" fmla="*/ 618218 h 3475791"/>
                <a:gd name="connsiteX404" fmla="*/ 1312788 w 1978856"/>
                <a:gd name="connsiteY404" fmla="*/ 729978 h 3475791"/>
                <a:gd name="connsiteX405" fmla="*/ 1349618 w 1978856"/>
                <a:gd name="connsiteY405" fmla="*/ 722358 h 3475791"/>
                <a:gd name="connsiteX406" fmla="*/ 811138 w 1978856"/>
                <a:gd name="connsiteY406" fmla="*/ 383268 h 3475791"/>
                <a:gd name="connsiteX407" fmla="*/ 800978 w 1978856"/>
                <a:gd name="connsiteY407" fmla="*/ 354058 h 3475791"/>
                <a:gd name="connsiteX408" fmla="*/ 704458 w 1978856"/>
                <a:gd name="connsiteY408" fmla="*/ 366758 h 3475791"/>
                <a:gd name="connsiteX409" fmla="*/ 656198 w 1978856"/>
                <a:gd name="connsiteY409" fmla="*/ 385808 h 3475791"/>
                <a:gd name="connsiteX410" fmla="*/ 811138 w 1978856"/>
                <a:gd name="connsiteY410" fmla="*/ 383268 h 3475791"/>
                <a:gd name="connsiteX411" fmla="*/ 1316598 w 1978856"/>
                <a:gd name="connsiteY411" fmla="*/ 385808 h 3475791"/>
                <a:gd name="connsiteX412" fmla="*/ 1268338 w 1978856"/>
                <a:gd name="connsiteY412" fmla="*/ 366758 h 3475791"/>
                <a:gd name="connsiteX413" fmla="*/ 1171818 w 1978856"/>
                <a:gd name="connsiteY413" fmla="*/ 354058 h 3475791"/>
                <a:gd name="connsiteX414" fmla="*/ 1160388 w 1978856"/>
                <a:gd name="connsiteY414" fmla="*/ 381998 h 3475791"/>
                <a:gd name="connsiteX415" fmla="*/ 1316598 w 1978856"/>
                <a:gd name="connsiteY415" fmla="*/ 385808 h 3475791"/>
                <a:gd name="connsiteX416" fmla="*/ 811138 w 1978856"/>
                <a:gd name="connsiteY416" fmla="*/ 270238 h 3475791"/>
                <a:gd name="connsiteX417" fmla="*/ 884798 w 1978856"/>
                <a:gd name="connsiteY417" fmla="*/ 163558 h 3475791"/>
                <a:gd name="connsiteX418" fmla="*/ 900038 w 1978856"/>
                <a:gd name="connsiteY418" fmla="*/ 115298 h 3475791"/>
                <a:gd name="connsiteX419" fmla="*/ 898768 w 1978856"/>
                <a:gd name="connsiteY419" fmla="*/ 84818 h 3475791"/>
                <a:gd name="connsiteX420" fmla="*/ 681598 w 1978856"/>
                <a:gd name="connsiteY420" fmla="*/ 68308 h 3475791"/>
                <a:gd name="connsiteX421" fmla="*/ 475858 w 1978856"/>
                <a:gd name="connsiteY421" fmla="*/ 125458 h 3475791"/>
                <a:gd name="connsiteX422" fmla="*/ 496178 w 1978856"/>
                <a:gd name="connsiteY422" fmla="*/ 168638 h 3475791"/>
                <a:gd name="connsiteX423" fmla="*/ 563488 w 1978856"/>
                <a:gd name="connsiteY423" fmla="*/ 275318 h 3475791"/>
                <a:gd name="connsiteX424" fmla="*/ 811138 w 1978856"/>
                <a:gd name="connsiteY424" fmla="*/ 270238 h 3475791"/>
                <a:gd name="connsiteX425" fmla="*/ 1419468 w 1978856"/>
                <a:gd name="connsiteY425" fmla="*/ 271508 h 3475791"/>
                <a:gd name="connsiteX426" fmla="*/ 1476618 w 1978856"/>
                <a:gd name="connsiteY426" fmla="*/ 164828 h 3475791"/>
                <a:gd name="connsiteX427" fmla="*/ 1496938 w 1978856"/>
                <a:gd name="connsiteY427" fmla="*/ 126728 h 3475791"/>
                <a:gd name="connsiteX428" fmla="*/ 1291198 w 1978856"/>
                <a:gd name="connsiteY428" fmla="*/ 68308 h 3475791"/>
                <a:gd name="connsiteX429" fmla="*/ 1074028 w 1978856"/>
                <a:gd name="connsiteY429" fmla="*/ 84818 h 3475791"/>
                <a:gd name="connsiteX430" fmla="*/ 1072758 w 1978856"/>
                <a:gd name="connsiteY430" fmla="*/ 115298 h 3475791"/>
                <a:gd name="connsiteX431" fmla="*/ 1087998 w 1978856"/>
                <a:gd name="connsiteY431" fmla="*/ 163558 h 3475791"/>
                <a:gd name="connsiteX432" fmla="*/ 1155308 w 1978856"/>
                <a:gd name="connsiteY432" fmla="*/ 267698 h 3475791"/>
                <a:gd name="connsiteX433" fmla="*/ 1419468 w 1978856"/>
                <a:gd name="connsiteY433" fmla="*/ 271508 h 347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1978856" h="3475791">
                  <a:moveTo>
                    <a:pt x="865748" y="3460478"/>
                  </a:moveTo>
                  <a:cubicBezTo>
                    <a:pt x="811138" y="3440158"/>
                    <a:pt x="783198" y="3410948"/>
                    <a:pt x="783198" y="3374118"/>
                  </a:cubicBezTo>
                  <a:cubicBezTo>
                    <a:pt x="783198" y="3360148"/>
                    <a:pt x="760338" y="3339828"/>
                    <a:pt x="719698" y="3319508"/>
                  </a:cubicBezTo>
                  <a:cubicBezTo>
                    <a:pt x="684138" y="3301728"/>
                    <a:pt x="632068" y="3263628"/>
                    <a:pt x="605398" y="3236958"/>
                  </a:cubicBezTo>
                  <a:cubicBezTo>
                    <a:pt x="574918" y="3206478"/>
                    <a:pt x="543168" y="3186158"/>
                    <a:pt x="525388" y="3186158"/>
                  </a:cubicBezTo>
                  <a:cubicBezTo>
                    <a:pt x="459348" y="3186158"/>
                    <a:pt x="414898" y="3092178"/>
                    <a:pt x="414898" y="2957558"/>
                  </a:cubicBezTo>
                  <a:cubicBezTo>
                    <a:pt x="414898" y="2863578"/>
                    <a:pt x="444108" y="2805158"/>
                    <a:pt x="492368" y="2805158"/>
                  </a:cubicBezTo>
                  <a:cubicBezTo>
                    <a:pt x="505068" y="2805158"/>
                    <a:pt x="526658" y="2792458"/>
                    <a:pt x="539358" y="2778488"/>
                  </a:cubicBezTo>
                  <a:cubicBezTo>
                    <a:pt x="550788" y="2763248"/>
                    <a:pt x="577458" y="2731498"/>
                    <a:pt x="597778" y="2707368"/>
                  </a:cubicBezTo>
                  <a:cubicBezTo>
                    <a:pt x="618098" y="2684508"/>
                    <a:pt x="632068" y="2662918"/>
                    <a:pt x="629528" y="2661648"/>
                  </a:cubicBezTo>
                  <a:cubicBezTo>
                    <a:pt x="626988" y="2659108"/>
                    <a:pt x="600318" y="2642598"/>
                    <a:pt x="571108" y="2623548"/>
                  </a:cubicBezTo>
                  <a:cubicBezTo>
                    <a:pt x="540628" y="2604498"/>
                    <a:pt x="516498" y="2582908"/>
                    <a:pt x="516498" y="2576558"/>
                  </a:cubicBezTo>
                  <a:cubicBezTo>
                    <a:pt x="516498" y="2568938"/>
                    <a:pt x="496178" y="2563858"/>
                    <a:pt x="472048" y="2563858"/>
                  </a:cubicBezTo>
                  <a:cubicBezTo>
                    <a:pt x="360288" y="2563858"/>
                    <a:pt x="287898" y="2492738"/>
                    <a:pt x="287898" y="2382248"/>
                  </a:cubicBezTo>
                  <a:cubicBezTo>
                    <a:pt x="287898" y="2330178"/>
                    <a:pt x="279008" y="2308588"/>
                    <a:pt x="237098" y="2248898"/>
                  </a:cubicBezTo>
                  <a:cubicBezTo>
                    <a:pt x="209158" y="2209528"/>
                    <a:pt x="164708" y="2165078"/>
                    <a:pt x="138038" y="2149838"/>
                  </a:cubicBezTo>
                  <a:cubicBezTo>
                    <a:pt x="45328" y="2096498"/>
                    <a:pt x="22468" y="1977118"/>
                    <a:pt x="92318" y="1907268"/>
                  </a:cubicBezTo>
                  <a:cubicBezTo>
                    <a:pt x="117718" y="1881868"/>
                    <a:pt x="122798" y="1864088"/>
                    <a:pt x="122798" y="1796778"/>
                  </a:cubicBezTo>
                  <a:cubicBezTo>
                    <a:pt x="122798" y="1729468"/>
                    <a:pt x="117718" y="1712958"/>
                    <a:pt x="92318" y="1688828"/>
                  </a:cubicBezTo>
                  <a:cubicBezTo>
                    <a:pt x="52948" y="1651998"/>
                    <a:pt x="18658" y="1580878"/>
                    <a:pt x="28818" y="1556748"/>
                  </a:cubicBezTo>
                  <a:cubicBezTo>
                    <a:pt x="32628" y="1546588"/>
                    <a:pt x="26278" y="1517378"/>
                    <a:pt x="16118" y="1490708"/>
                  </a:cubicBezTo>
                  <a:cubicBezTo>
                    <a:pt x="-11822" y="1424668"/>
                    <a:pt x="-9282" y="1372598"/>
                    <a:pt x="25008" y="1306558"/>
                  </a:cubicBezTo>
                  <a:lnTo>
                    <a:pt x="52948" y="1249408"/>
                  </a:lnTo>
                  <a:lnTo>
                    <a:pt x="135498" y="1246868"/>
                  </a:lnTo>
                  <a:cubicBezTo>
                    <a:pt x="181218" y="1245598"/>
                    <a:pt x="229478" y="1243058"/>
                    <a:pt x="242178" y="1243058"/>
                  </a:cubicBezTo>
                  <a:cubicBezTo>
                    <a:pt x="270118" y="1241788"/>
                    <a:pt x="338698" y="1302748"/>
                    <a:pt x="338698" y="1329418"/>
                  </a:cubicBezTo>
                  <a:cubicBezTo>
                    <a:pt x="338698" y="1339578"/>
                    <a:pt x="320918" y="1368788"/>
                    <a:pt x="300598" y="1396728"/>
                  </a:cubicBezTo>
                  <a:cubicBezTo>
                    <a:pt x="262498" y="1443718"/>
                    <a:pt x="261228" y="1446258"/>
                    <a:pt x="281548" y="1484358"/>
                  </a:cubicBezTo>
                  <a:cubicBezTo>
                    <a:pt x="298058" y="1516108"/>
                    <a:pt x="309488" y="1523728"/>
                    <a:pt x="336158" y="1519918"/>
                  </a:cubicBezTo>
                  <a:cubicBezTo>
                    <a:pt x="365368" y="1517378"/>
                    <a:pt x="369178" y="1511028"/>
                    <a:pt x="365368" y="1484358"/>
                  </a:cubicBezTo>
                  <a:cubicBezTo>
                    <a:pt x="352668" y="1400538"/>
                    <a:pt x="356478" y="1390378"/>
                    <a:pt x="407278" y="1364978"/>
                  </a:cubicBezTo>
                  <a:cubicBezTo>
                    <a:pt x="475858" y="1331958"/>
                    <a:pt x="512688" y="1347198"/>
                    <a:pt x="543168" y="1420858"/>
                  </a:cubicBezTo>
                  <a:cubicBezTo>
                    <a:pt x="573648" y="1498328"/>
                    <a:pt x="573648" y="1551668"/>
                    <a:pt x="540628" y="1580878"/>
                  </a:cubicBezTo>
                  <a:cubicBezTo>
                    <a:pt x="526658" y="1593578"/>
                    <a:pt x="506338" y="1622788"/>
                    <a:pt x="497448" y="1645648"/>
                  </a:cubicBezTo>
                  <a:cubicBezTo>
                    <a:pt x="486018" y="1672318"/>
                    <a:pt x="456808" y="1702798"/>
                    <a:pt x="414898" y="1728198"/>
                  </a:cubicBezTo>
                  <a:cubicBezTo>
                    <a:pt x="362828" y="1759948"/>
                    <a:pt x="348858" y="1776458"/>
                    <a:pt x="337428" y="1819638"/>
                  </a:cubicBezTo>
                  <a:cubicBezTo>
                    <a:pt x="331078" y="1848848"/>
                    <a:pt x="322188" y="1878058"/>
                    <a:pt x="319648" y="1885678"/>
                  </a:cubicBezTo>
                  <a:cubicBezTo>
                    <a:pt x="317108" y="1894568"/>
                    <a:pt x="324728" y="1913618"/>
                    <a:pt x="334888" y="1928858"/>
                  </a:cubicBezTo>
                  <a:cubicBezTo>
                    <a:pt x="346318" y="1945368"/>
                    <a:pt x="356478" y="1984738"/>
                    <a:pt x="356478" y="2016488"/>
                  </a:cubicBezTo>
                  <a:cubicBezTo>
                    <a:pt x="357748" y="2057128"/>
                    <a:pt x="369178" y="2090148"/>
                    <a:pt x="394578" y="2128248"/>
                  </a:cubicBezTo>
                  <a:lnTo>
                    <a:pt x="430138" y="2182858"/>
                  </a:lnTo>
                  <a:lnTo>
                    <a:pt x="458078" y="2140948"/>
                  </a:lnTo>
                  <a:cubicBezTo>
                    <a:pt x="473318" y="2119358"/>
                    <a:pt x="503798" y="2088878"/>
                    <a:pt x="525388" y="2074908"/>
                  </a:cubicBezTo>
                  <a:cubicBezTo>
                    <a:pt x="553328" y="2058398"/>
                    <a:pt x="566028" y="2039348"/>
                    <a:pt x="567298" y="2017758"/>
                  </a:cubicBezTo>
                  <a:cubicBezTo>
                    <a:pt x="568568" y="1970768"/>
                    <a:pt x="619368" y="1889488"/>
                    <a:pt x="668898" y="1855198"/>
                  </a:cubicBezTo>
                  <a:cubicBezTo>
                    <a:pt x="717158" y="1823448"/>
                    <a:pt x="724778" y="1809478"/>
                    <a:pt x="736208" y="1734548"/>
                  </a:cubicBezTo>
                  <a:cubicBezTo>
                    <a:pt x="742558" y="1692638"/>
                    <a:pt x="740018" y="1685018"/>
                    <a:pt x="714618" y="1674858"/>
                  </a:cubicBezTo>
                  <a:cubicBezTo>
                    <a:pt x="699378" y="1669778"/>
                    <a:pt x="677788" y="1650728"/>
                    <a:pt x="666358" y="1634218"/>
                  </a:cubicBezTo>
                  <a:cubicBezTo>
                    <a:pt x="630798" y="1580878"/>
                    <a:pt x="601588" y="1471658"/>
                    <a:pt x="609208" y="1419588"/>
                  </a:cubicBezTo>
                  <a:cubicBezTo>
                    <a:pt x="614288" y="1384028"/>
                    <a:pt x="605398" y="1338308"/>
                    <a:pt x="578728" y="1262108"/>
                  </a:cubicBezTo>
                  <a:cubicBezTo>
                    <a:pt x="559678" y="1202418"/>
                    <a:pt x="533008" y="1118598"/>
                    <a:pt x="521578" y="1075418"/>
                  </a:cubicBezTo>
                  <a:cubicBezTo>
                    <a:pt x="511418" y="1032238"/>
                    <a:pt x="489828" y="980168"/>
                    <a:pt x="475858" y="961118"/>
                  </a:cubicBezTo>
                  <a:cubicBezTo>
                    <a:pt x="436488" y="903968"/>
                    <a:pt x="440298" y="820148"/>
                    <a:pt x="484748" y="773158"/>
                  </a:cubicBezTo>
                  <a:cubicBezTo>
                    <a:pt x="507608" y="749028"/>
                    <a:pt x="536818" y="686798"/>
                    <a:pt x="568568" y="594088"/>
                  </a:cubicBezTo>
                  <a:lnTo>
                    <a:pt x="616828" y="451848"/>
                  </a:lnTo>
                  <a:lnTo>
                    <a:pt x="586348" y="415018"/>
                  </a:lnTo>
                  <a:cubicBezTo>
                    <a:pt x="568568" y="394698"/>
                    <a:pt x="554598" y="370568"/>
                    <a:pt x="554598" y="362948"/>
                  </a:cubicBezTo>
                  <a:cubicBezTo>
                    <a:pt x="554598" y="354058"/>
                    <a:pt x="534278" y="336278"/>
                    <a:pt x="508878" y="322308"/>
                  </a:cubicBezTo>
                  <a:cubicBezTo>
                    <a:pt x="463158" y="298178"/>
                    <a:pt x="427598" y="247378"/>
                    <a:pt x="427598" y="206738"/>
                  </a:cubicBezTo>
                  <a:cubicBezTo>
                    <a:pt x="427598" y="194038"/>
                    <a:pt x="418708" y="174988"/>
                    <a:pt x="407278" y="162288"/>
                  </a:cubicBezTo>
                  <a:cubicBezTo>
                    <a:pt x="397118" y="150858"/>
                    <a:pt x="386958" y="121648"/>
                    <a:pt x="386958" y="98788"/>
                  </a:cubicBezTo>
                  <a:cubicBezTo>
                    <a:pt x="384418" y="13698"/>
                    <a:pt x="460618" y="-6622"/>
                    <a:pt x="748908" y="-272"/>
                  </a:cubicBezTo>
                  <a:cubicBezTo>
                    <a:pt x="897498" y="4808"/>
                    <a:pt x="924168" y="8618"/>
                    <a:pt x="948298" y="30208"/>
                  </a:cubicBezTo>
                  <a:cubicBezTo>
                    <a:pt x="969888" y="49258"/>
                    <a:pt x="974968" y="64498"/>
                    <a:pt x="968618" y="100058"/>
                  </a:cubicBezTo>
                  <a:cubicBezTo>
                    <a:pt x="955918" y="192768"/>
                    <a:pt x="944488" y="234678"/>
                    <a:pt x="927978" y="258808"/>
                  </a:cubicBezTo>
                  <a:cubicBezTo>
                    <a:pt x="917818" y="272778"/>
                    <a:pt x="910198" y="299448"/>
                    <a:pt x="910198" y="319768"/>
                  </a:cubicBezTo>
                  <a:cubicBezTo>
                    <a:pt x="910198" y="365488"/>
                    <a:pt x="880988" y="421368"/>
                    <a:pt x="841618" y="450578"/>
                  </a:cubicBezTo>
                  <a:cubicBezTo>
                    <a:pt x="817488" y="469628"/>
                    <a:pt x="806058" y="501378"/>
                    <a:pt x="781928" y="614408"/>
                  </a:cubicBezTo>
                  <a:cubicBezTo>
                    <a:pt x="766688" y="691878"/>
                    <a:pt x="752718" y="799828"/>
                    <a:pt x="751448" y="855708"/>
                  </a:cubicBezTo>
                  <a:cubicBezTo>
                    <a:pt x="748908" y="948418"/>
                    <a:pt x="752718" y="964928"/>
                    <a:pt x="793358" y="1046208"/>
                  </a:cubicBezTo>
                  <a:lnTo>
                    <a:pt x="837808" y="1135108"/>
                  </a:lnTo>
                  <a:lnTo>
                    <a:pt x="959728" y="1135108"/>
                  </a:lnTo>
                  <a:cubicBezTo>
                    <a:pt x="1027038" y="1135108"/>
                    <a:pt x="1090538" y="1140188"/>
                    <a:pt x="1101968" y="1145268"/>
                  </a:cubicBezTo>
                  <a:cubicBezTo>
                    <a:pt x="1118478" y="1154158"/>
                    <a:pt x="1132448" y="1137648"/>
                    <a:pt x="1173088" y="1062718"/>
                  </a:cubicBezTo>
                  <a:cubicBezTo>
                    <a:pt x="1218808" y="975088"/>
                    <a:pt x="1221348" y="964928"/>
                    <a:pt x="1220078" y="862058"/>
                  </a:cubicBezTo>
                  <a:cubicBezTo>
                    <a:pt x="1220078" y="802368"/>
                    <a:pt x="1206108" y="691878"/>
                    <a:pt x="1190868" y="614408"/>
                  </a:cubicBezTo>
                  <a:cubicBezTo>
                    <a:pt x="1166738" y="501378"/>
                    <a:pt x="1155308" y="470898"/>
                    <a:pt x="1131178" y="450578"/>
                  </a:cubicBezTo>
                  <a:cubicBezTo>
                    <a:pt x="1091808" y="421368"/>
                    <a:pt x="1062598" y="365488"/>
                    <a:pt x="1062598" y="319768"/>
                  </a:cubicBezTo>
                  <a:cubicBezTo>
                    <a:pt x="1062598" y="299448"/>
                    <a:pt x="1054978" y="272778"/>
                    <a:pt x="1044818" y="258808"/>
                  </a:cubicBezTo>
                  <a:cubicBezTo>
                    <a:pt x="1028308" y="234678"/>
                    <a:pt x="1016878" y="192768"/>
                    <a:pt x="1004178" y="100058"/>
                  </a:cubicBezTo>
                  <a:cubicBezTo>
                    <a:pt x="997828" y="64498"/>
                    <a:pt x="1002908" y="49258"/>
                    <a:pt x="1024498" y="30208"/>
                  </a:cubicBezTo>
                  <a:cubicBezTo>
                    <a:pt x="1049898" y="7348"/>
                    <a:pt x="1071488" y="4808"/>
                    <a:pt x="1283578" y="4808"/>
                  </a:cubicBezTo>
                  <a:cubicBezTo>
                    <a:pt x="1482968" y="4808"/>
                    <a:pt x="1519798" y="7348"/>
                    <a:pt x="1549008" y="27668"/>
                  </a:cubicBezTo>
                  <a:cubicBezTo>
                    <a:pt x="1576948" y="45448"/>
                    <a:pt x="1583298" y="59418"/>
                    <a:pt x="1583298" y="98788"/>
                  </a:cubicBezTo>
                  <a:cubicBezTo>
                    <a:pt x="1583298" y="126728"/>
                    <a:pt x="1575678" y="154668"/>
                    <a:pt x="1564248" y="163558"/>
                  </a:cubicBezTo>
                  <a:cubicBezTo>
                    <a:pt x="1554088" y="172448"/>
                    <a:pt x="1545198" y="190228"/>
                    <a:pt x="1545198" y="204198"/>
                  </a:cubicBezTo>
                  <a:cubicBezTo>
                    <a:pt x="1545198" y="247378"/>
                    <a:pt x="1510908" y="296908"/>
                    <a:pt x="1463918" y="322308"/>
                  </a:cubicBezTo>
                  <a:cubicBezTo>
                    <a:pt x="1438518" y="336278"/>
                    <a:pt x="1418198" y="354058"/>
                    <a:pt x="1418198" y="362948"/>
                  </a:cubicBezTo>
                  <a:cubicBezTo>
                    <a:pt x="1418198" y="370568"/>
                    <a:pt x="1404228" y="394698"/>
                    <a:pt x="1386448" y="415018"/>
                  </a:cubicBezTo>
                  <a:lnTo>
                    <a:pt x="1355968" y="451848"/>
                  </a:lnTo>
                  <a:lnTo>
                    <a:pt x="1401688" y="590278"/>
                  </a:lnTo>
                  <a:cubicBezTo>
                    <a:pt x="1433438" y="685528"/>
                    <a:pt x="1458838" y="741408"/>
                    <a:pt x="1485508" y="769348"/>
                  </a:cubicBezTo>
                  <a:cubicBezTo>
                    <a:pt x="1517258" y="802368"/>
                    <a:pt x="1523608" y="820148"/>
                    <a:pt x="1522338" y="867138"/>
                  </a:cubicBezTo>
                  <a:cubicBezTo>
                    <a:pt x="1522338" y="902698"/>
                    <a:pt x="1512178" y="938258"/>
                    <a:pt x="1496938" y="961118"/>
                  </a:cubicBezTo>
                  <a:cubicBezTo>
                    <a:pt x="1482968" y="980168"/>
                    <a:pt x="1462648" y="1030968"/>
                    <a:pt x="1451218" y="1072878"/>
                  </a:cubicBezTo>
                  <a:cubicBezTo>
                    <a:pt x="1439788" y="1116058"/>
                    <a:pt x="1415658" y="1196068"/>
                    <a:pt x="1396608" y="1250678"/>
                  </a:cubicBezTo>
                  <a:cubicBezTo>
                    <a:pt x="1373748" y="1316718"/>
                    <a:pt x="1362318" y="1378948"/>
                    <a:pt x="1362318" y="1433558"/>
                  </a:cubicBezTo>
                  <a:cubicBezTo>
                    <a:pt x="1361048" y="1541508"/>
                    <a:pt x="1310248" y="1657078"/>
                    <a:pt x="1259448" y="1669778"/>
                  </a:cubicBezTo>
                  <a:cubicBezTo>
                    <a:pt x="1227698" y="1677398"/>
                    <a:pt x="1225158" y="1682478"/>
                    <a:pt x="1232778" y="1724388"/>
                  </a:cubicBezTo>
                  <a:cubicBezTo>
                    <a:pt x="1236588" y="1749788"/>
                    <a:pt x="1240398" y="1782808"/>
                    <a:pt x="1240398" y="1799318"/>
                  </a:cubicBezTo>
                  <a:cubicBezTo>
                    <a:pt x="1240398" y="1818368"/>
                    <a:pt x="1251828" y="1832338"/>
                    <a:pt x="1274688" y="1841228"/>
                  </a:cubicBezTo>
                  <a:cubicBezTo>
                    <a:pt x="1295008" y="1848848"/>
                    <a:pt x="1320408" y="1864088"/>
                    <a:pt x="1334378" y="1875518"/>
                  </a:cubicBezTo>
                  <a:cubicBezTo>
                    <a:pt x="1366128" y="1904728"/>
                    <a:pt x="1405498" y="1984738"/>
                    <a:pt x="1405498" y="2020298"/>
                  </a:cubicBezTo>
                  <a:cubicBezTo>
                    <a:pt x="1405498" y="2040618"/>
                    <a:pt x="1422008" y="2059668"/>
                    <a:pt x="1457568" y="2081258"/>
                  </a:cubicBezTo>
                  <a:cubicBezTo>
                    <a:pt x="1485508" y="2097768"/>
                    <a:pt x="1517258" y="2125708"/>
                    <a:pt x="1527418" y="2142218"/>
                  </a:cubicBezTo>
                  <a:lnTo>
                    <a:pt x="1547738" y="2172698"/>
                  </a:lnTo>
                  <a:lnTo>
                    <a:pt x="1580758" y="2124438"/>
                  </a:lnTo>
                  <a:cubicBezTo>
                    <a:pt x="1604888" y="2090148"/>
                    <a:pt x="1615048" y="2057128"/>
                    <a:pt x="1616318" y="2016488"/>
                  </a:cubicBezTo>
                  <a:cubicBezTo>
                    <a:pt x="1616318" y="1984738"/>
                    <a:pt x="1626478" y="1945368"/>
                    <a:pt x="1637908" y="1928858"/>
                  </a:cubicBezTo>
                  <a:cubicBezTo>
                    <a:pt x="1648068" y="1913618"/>
                    <a:pt x="1655688" y="1894568"/>
                    <a:pt x="1653148" y="1885678"/>
                  </a:cubicBezTo>
                  <a:cubicBezTo>
                    <a:pt x="1650608" y="1878058"/>
                    <a:pt x="1641718" y="1848848"/>
                    <a:pt x="1635368" y="1819638"/>
                  </a:cubicBezTo>
                  <a:cubicBezTo>
                    <a:pt x="1623938" y="1776458"/>
                    <a:pt x="1609968" y="1759948"/>
                    <a:pt x="1557898" y="1728198"/>
                  </a:cubicBezTo>
                  <a:cubicBezTo>
                    <a:pt x="1515988" y="1702798"/>
                    <a:pt x="1486778" y="1672318"/>
                    <a:pt x="1475348" y="1645648"/>
                  </a:cubicBezTo>
                  <a:cubicBezTo>
                    <a:pt x="1466458" y="1622788"/>
                    <a:pt x="1446138" y="1593578"/>
                    <a:pt x="1432168" y="1580878"/>
                  </a:cubicBezTo>
                  <a:cubicBezTo>
                    <a:pt x="1416928" y="1566908"/>
                    <a:pt x="1405498" y="1541508"/>
                    <a:pt x="1405498" y="1522458"/>
                  </a:cubicBezTo>
                  <a:cubicBezTo>
                    <a:pt x="1405498" y="1469118"/>
                    <a:pt x="1443598" y="1371328"/>
                    <a:pt x="1470268" y="1356088"/>
                  </a:cubicBezTo>
                  <a:cubicBezTo>
                    <a:pt x="1503288" y="1339578"/>
                    <a:pt x="1576948" y="1354818"/>
                    <a:pt x="1603618" y="1384028"/>
                  </a:cubicBezTo>
                  <a:cubicBezTo>
                    <a:pt x="1622668" y="1404348"/>
                    <a:pt x="1623938" y="1415778"/>
                    <a:pt x="1611238" y="1455148"/>
                  </a:cubicBezTo>
                  <a:cubicBezTo>
                    <a:pt x="1594728" y="1509758"/>
                    <a:pt x="1599808" y="1522458"/>
                    <a:pt x="1640448" y="1522458"/>
                  </a:cubicBezTo>
                  <a:cubicBezTo>
                    <a:pt x="1662038" y="1522458"/>
                    <a:pt x="1677278" y="1511028"/>
                    <a:pt x="1691248" y="1484358"/>
                  </a:cubicBezTo>
                  <a:cubicBezTo>
                    <a:pt x="1710298" y="1446258"/>
                    <a:pt x="1710298" y="1443718"/>
                    <a:pt x="1672198" y="1396728"/>
                  </a:cubicBezTo>
                  <a:cubicBezTo>
                    <a:pt x="1651878" y="1368788"/>
                    <a:pt x="1634098" y="1339578"/>
                    <a:pt x="1634098" y="1329418"/>
                  </a:cubicBezTo>
                  <a:cubicBezTo>
                    <a:pt x="1634098" y="1302748"/>
                    <a:pt x="1702678" y="1241788"/>
                    <a:pt x="1730618" y="1243058"/>
                  </a:cubicBezTo>
                  <a:cubicBezTo>
                    <a:pt x="1743318" y="1243058"/>
                    <a:pt x="1791578" y="1245598"/>
                    <a:pt x="1837298" y="1246868"/>
                  </a:cubicBezTo>
                  <a:lnTo>
                    <a:pt x="1919848" y="1249408"/>
                  </a:lnTo>
                  <a:lnTo>
                    <a:pt x="1949058" y="1306558"/>
                  </a:lnTo>
                  <a:cubicBezTo>
                    <a:pt x="1982078" y="1372598"/>
                    <a:pt x="1984618" y="1424668"/>
                    <a:pt x="1956678" y="1490708"/>
                  </a:cubicBezTo>
                  <a:cubicBezTo>
                    <a:pt x="1946518" y="1517378"/>
                    <a:pt x="1940168" y="1546588"/>
                    <a:pt x="1943978" y="1556748"/>
                  </a:cubicBezTo>
                  <a:cubicBezTo>
                    <a:pt x="1954138" y="1580878"/>
                    <a:pt x="1919848" y="1651998"/>
                    <a:pt x="1880478" y="1688828"/>
                  </a:cubicBezTo>
                  <a:cubicBezTo>
                    <a:pt x="1855078" y="1712958"/>
                    <a:pt x="1849998" y="1729468"/>
                    <a:pt x="1849998" y="1796778"/>
                  </a:cubicBezTo>
                  <a:cubicBezTo>
                    <a:pt x="1849998" y="1864088"/>
                    <a:pt x="1855078" y="1881868"/>
                    <a:pt x="1880478" y="1907268"/>
                  </a:cubicBezTo>
                  <a:cubicBezTo>
                    <a:pt x="1950328" y="1977118"/>
                    <a:pt x="1927468" y="2096498"/>
                    <a:pt x="1834758" y="2149838"/>
                  </a:cubicBezTo>
                  <a:cubicBezTo>
                    <a:pt x="1808088" y="2165078"/>
                    <a:pt x="1763638" y="2209528"/>
                    <a:pt x="1735698" y="2248898"/>
                  </a:cubicBezTo>
                  <a:cubicBezTo>
                    <a:pt x="1693788" y="2308588"/>
                    <a:pt x="1684898" y="2330178"/>
                    <a:pt x="1684898" y="2382248"/>
                  </a:cubicBezTo>
                  <a:cubicBezTo>
                    <a:pt x="1684898" y="2488928"/>
                    <a:pt x="1612508" y="2563858"/>
                    <a:pt x="1509638" y="2563858"/>
                  </a:cubicBezTo>
                  <a:cubicBezTo>
                    <a:pt x="1489318" y="2563858"/>
                    <a:pt x="1462648" y="2575288"/>
                    <a:pt x="1449948" y="2589258"/>
                  </a:cubicBezTo>
                  <a:cubicBezTo>
                    <a:pt x="1437248" y="2604498"/>
                    <a:pt x="1406768" y="2627358"/>
                    <a:pt x="1383908" y="2641328"/>
                  </a:cubicBezTo>
                  <a:lnTo>
                    <a:pt x="1341998" y="2667998"/>
                  </a:lnTo>
                  <a:lnTo>
                    <a:pt x="1376288" y="2709908"/>
                  </a:lnTo>
                  <a:cubicBezTo>
                    <a:pt x="1396608" y="2731498"/>
                    <a:pt x="1422008" y="2763248"/>
                    <a:pt x="1433438" y="2778488"/>
                  </a:cubicBezTo>
                  <a:cubicBezTo>
                    <a:pt x="1446138" y="2792458"/>
                    <a:pt x="1467728" y="2805158"/>
                    <a:pt x="1480428" y="2805158"/>
                  </a:cubicBezTo>
                  <a:cubicBezTo>
                    <a:pt x="1528688" y="2805158"/>
                    <a:pt x="1557898" y="2863578"/>
                    <a:pt x="1557898" y="2957558"/>
                  </a:cubicBezTo>
                  <a:cubicBezTo>
                    <a:pt x="1557898" y="3090908"/>
                    <a:pt x="1513448" y="3186158"/>
                    <a:pt x="1449948" y="3186158"/>
                  </a:cubicBezTo>
                  <a:cubicBezTo>
                    <a:pt x="1434708" y="3186158"/>
                    <a:pt x="1397878" y="3209018"/>
                    <a:pt x="1368668" y="3236958"/>
                  </a:cubicBezTo>
                  <a:cubicBezTo>
                    <a:pt x="1339458" y="3264898"/>
                    <a:pt x="1288658" y="3301728"/>
                    <a:pt x="1256908" y="3316968"/>
                  </a:cubicBezTo>
                  <a:cubicBezTo>
                    <a:pt x="1213728" y="3339828"/>
                    <a:pt x="1194678" y="3357608"/>
                    <a:pt x="1184518" y="3390628"/>
                  </a:cubicBezTo>
                  <a:cubicBezTo>
                    <a:pt x="1175628" y="3418568"/>
                    <a:pt x="1156578" y="3440158"/>
                    <a:pt x="1132448" y="3451588"/>
                  </a:cubicBezTo>
                  <a:cubicBezTo>
                    <a:pt x="1077838" y="3478258"/>
                    <a:pt x="926708" y="3482068"/>
                    <a:pt x="865748" y="3460478"/>
                  </a:cubicBezTo>
                  <a:close/>
                  <a:moveTo>
                    <a:pt x="1054978" y="3402058"/>
                  </a:moveTo>
                  <a:cubicBezTo>
                    <a:pt x="1103238" y="3391898"/>
                    <a:pt x="1126098" y="3372848"/>
                    <a:pt x="1126098" y="3343638"/>
                  </a:cubicBezTo>
                  <a:cubicBezTo>
                    <a:pt x="1126098" y="3333478"/>
                    <a:pt x="1080378" y="3329668"/>
                    <a:pt x="985128" y="3329668"/>
                  </a:cubicBezTo>
                  <a:cubicBezTo>
                    <a:pt x="850508" y="3329668"/>
                    <a:pt x="845428" y="3330938"/>
                    <a:pt x="849238" y="3356338"/>
                  </a:cubicBezTo>
                  <a:cubicBezTo>
                    <a:pt x="851778" y="3376658"/>
                    <a:pt x="868288" y="3386818"/>
                    <a:pt x="910198" y="3398248"/>
                  </a:cubicBezTo>
                  <a:cubicBezTo>
                    <a:pt x="981318" y="3416028"/>
                    <a:pt x="994018" y="3417298"/>
                    <a:pt x="1054978" y="3402058"/>
                  </a:cubicBezTo>
                  <a:close/>
                  <a:moveTo>
                    <a:pt x="770498" y="3198858"/>
                  </a:moveTo>
                  <a:cubicBezTo>
                    <a:pt x="770498" y="3141708"/>
                    <a:pt x="767958" y="3135358"/>
                    <a:pt x="742558" y="3135358"/>
                  </a:cubicBezTo>
                  <a:cubicBezTo>
                    <a:pt x="681598" y="3135358"/>
                    <a:pt x="675248" y="3118848"/>
                    <a:pt x="675248" y="2982958"/>
                  </a:cubicBezTo>
                  <a:cubicBezTo>
                    <a:pt x="675248" y="2847068"/>
                    <a:pt x="681598" y="2830558"/>
                    <a:pt x="741288" y="2830558"/>
                  </a:cubicBezTo>
                  <a:cubicBezTo>
                    <a:pt x="764148" y="2830558"/>
                    <a:pt x="769228" y="2821668"/>
                    <a:pt x="776848" y="2753088"/>
                  </a:cubicBezTo>
                  <a:cubicBezTo>
                    <a:pt x="781928" y="2711178"/>
                    <a:pt x="781928" y="2673078"/>
                    <a:pt x="778118" y="2669268"/>
                  </a:cubicBezTo>
                  <a:cubicBezTo>
                    <a:pt x="766688" y="2656568"/>
                    <a:pt x="670168" y="2728958"/>
                    <a:pt x="626988" y="2782298"/>
                  </a:cubicBezTo>
                  <a:lnTo>
                    <a:pt x="588888" y="2829288"/>
                  </a:lnTo>
                  <a:lnTo>
                    <a:pt x="604128" y="2925808"/>
                  </a:lnTo>
                  <a:cubicBezTo>
                    <a:pt x="611748" y="2979148"/>
                    <a:pt x="618098" y="3052808"/>
                    <a:pt x="618098" y="3089638"/>
                  </a:cubicBezTo>
                  <a:cubicBezTo>
                    <a:pt x="618098" y="3159488"/>
                    <a:pt x="635878" y="3184888"/>
                    <a:pt x="719698" y="3240768"/>
                  </a:cubicBezTo>
                  <a:cubicBezTo>
                    <a:pt x="765418" y="3272518"/>
                    <a:pt x="770498" y="3268708"/>
                    <a:pt x="770498" y="3198858"/>
                  </a:cubicBezTo>
                  <a:close/>
                  <a:moveTo>
                    <a:pt x="1129908" y="3243308"/>
                  </a:moveTo>
                  <a:cubicBezTo>
                    <a:pt x="1143878" y="3236958"/>
                    <a:pt x="1151498" y="3220448"/>
                    <a:pt x="1151498" y="3191238"/>
                  </a:cubicBezTo>
                  <a:lnTo>
                    <a:pt x="1151498" y="3148058"/>
                  </a:lnTo>
                  <a:lnTo>
                    <a:pt x="1025768" y="3148058"/>
                  </a:lnTo>
                  <a:cubicBezTo>
                    <a:pt x="957188" y="3148058"/>
                    <a:pt x="882258" y="3144248"/>
                    <a:pt x="860668" y="3140438"/>
                  </a:cubicBezTo>
                  <a:cubicBezTo>
                    <a:pt x="821298" y="3132818"/>
                    <a:pt x="821298" y="3132818"/>
                    <a:pt x="821298" y="3184888"/>
                  </a:cubicBezTo>
                  <a:cubicBezTo>
                    <a:pt x="821298" y="3230608"/>
                    <a:pt x="825108" y="3236958"/>
                    <a:pt x="856858" y="3244578"/>
                  </a:cubicBezTo>
                  <a:cubicBezTo>
                    <a:pt x="875908" y="3248388"/>
                    <a:pt x="897498" y="3254738"/>
                    <a:pt x="903848" y="3257278"/>
                  </a:cubicBezTo>
                  <a:cubicBezTo>
                    <a:pt x="922898" y="3264898"/>
                    <a:pt x="1103238" y="3253468"/>
                    <a:pt x="1129908" y="3243308"/>
                  </a:cubicBezTo>
                  <a:close/>
                  <a:moveTo>
                    <a:pt x="1275958" y="3224258"/>
                  </a:moveTo>
                  <a:cubicBezTo>
                    <a:pt x="1340728" y="3177268"/>
                    <a:pt x="1354698" y="3151868"/>
                    <a:pt x="1354698" y="3079478"/>
                  </a:cubicBezTo>
                  <a:cubicBezTo>
                    <a:pt x="1354698" y="3047728"/>
                    <a:pt x="1361048" y="2979148"/>
                    <a:pt x="1368668" y="2925808"/>
                  </a:cubicBezTo>
                  <a:cubicBezTo>
                    <a:pt x="1382638" y="2831828"/>
                    <a:pt x="1382638" y="2830558"/>
                    <a:pt x="1348348" y="2784838"/>
                  </a:cubicBezTo>
                  <a:cubicBezTo>
                    <a:pt x="1314058" y="2740388"/>
                    <a:pt x="1221348" y="2665458"/>
                    <a:pt x="1199758" y="2665458"/>
                  </a:cubicBezTo>
                  <a:cubicBezTo>
                    <a:pt x="1188328" y="2665458"/>
                    <a:pt x="1187058" y="2714988"/>
                    <a:pt x="1197218" y="2783568"/>
                  </a:cubicBezTo>
                  <a:cubicBezTo>
                    <a:pt x="1203568" y="2820398"/>
                    <a:pt x="1211188" y="2830558"/>
                    <a:pt x="1232778" y="2830558"/>
                  </a:cubicBezTo>
                  <a:cubicBezTo>
                    <a:pt x="1291198" y="2830558"/>
                    <a:pt x="1297548" y="2847068"/>
                    <a:pt x="1297548" y="2982958"/>
                  </a:cubicBezTo>
                  <a:cubicBezTo>
                    <a:pt x="1297548" y="3118848"/>
                    <a:pt x="1291198" y="3135358"/>
                    <a:pt x="1231508" y="3135358"/>
                  </a:cubicBezTo>
                  <a:cubicBezTo>
                    <a:pt x="1204838" y="3135358"/>
                    <a:pt x="1202298" y="3141708"/>
                    <a:pt x="1202298" y="3198858"/>
                  </a:cubicBezTo>
                  <a:cubicBezTo>
                    <a:pt x="1202298" y="3234418"/>
                    <a:pt x="1207378" y="3262358"/>
                    <a:pt x="1212458" y="3262358"/>
                  </a:cubicBezTo>
                  <a:cubicBezTo>
                    <a:pt x="1218808" y="3262358"/>
                    <a:pt x="1246748" y="3245848"/>
                    <a:pt x="1275958" y="3224258"/>
                  </a:cubicBezTo>
                  <a:close/>
                  <a:moveTo>
                    <a:pt x="538088" y="2999468"/>
                  </a:moveTo>
                  <a:cubicBezTo>
                    <a:pt x="530468" y="2888978"/>
                    <a:pt x="516498" y="2850878"/>
                    <a:pt x="496178" y="2883898"/>
                  </a:cubicBezTo>
                  <a:cubicBezTo>
                    <a:pt x="480938" y="2908028"/>
                    <a:pt x="484748" y="3050268"/>
                    <a:pt x="502528" y="3082018"/>
                  </a:cubicBezTo>
                  <a:cubicBezTo>
                    <a:pt x="534278" y="3140438"/>
                    <a:pt x="545708" y="3112498"/>
                    <a:pt x="538088" y="2999468"/>
                  </a:cubicBezTo>
                  <a:close/>
                  <a:moveTo>
                    <a:pt x="1470268" y="3082018"/>
                  </a:moveTo>
                  <a:cubicBezTo>
                    <a:pt x="1488048" y="3050268"/>
                    <a:pt x="1491858" y="2908028"/>
                    <a:pt x="1476618" y="2883898"/>
                  </a:cubicBezTo>
                  <a:cubicBezTo>
                    <a:pt x="1456298" y="2850878"/>
                    <a:pt x="1442328" y="2888978"/>
                    <a:pt x="1434708" y="2999468"/>
                  </a:cubicBezTo>
                  <a:cubicBezTo>
                    <a:pt x="1427088" y="3112498"/>
                    <a:pt x="1438518" y="3140438"/>
                    <a:pt x="1470268" y="3082018"/>
                  </a:cubicBezTo>
                  <a:close/>
                  <a:moveTo>
                    <a:pt x="1213728" y="3089638"/>
                  </a:moveTo>
                  <a:lnTo>
                    <a:pt x="1253098" y="3082018"/>
                  </a:lnTo>
                  <a:lnTo>
                    <a:pt x="1253098" y="2982958"/>
                  </a:lnTo>
                  <a:lnTo>
                    <a:pt x="1253098" y="2885168"/>
                  </a:lnTo>
                  <a:lnTo>
                    <a:pt x="1206108" y="2876278"/>
                  </a:lnTo>
                  <a:cubicBezTo>
                    <a:pt x="1142608" y="2866118"/>
                    <a:pt x="854318" y="2866118"/>
                    <a:pt x="778118" y="2876278"/>
                  </a:cubicBezTo>
                  <a:lnTo>
                    <a:pt x="719698" y="2885168"/>
                  </a:lnTo>
                  <a:lnTo>
                    <a:pt x="719698" y="2984228"/>
                  </a:lnTo>
                  <a:lnTo>
                    <a:pt x="719698" y="3083288"/>
                  </a:lnTo>
                  <a:lnTo>
                    <a:pt x="761608" y="3088368"/>
                  </a:lnTo>
                  <a:cubicBezTo>
                    <a:pt x="831458" y="3097258"/>
                    <a:pt x="1171818" y="3097258"/>
                    <a:pt x="1213728" y="3089638"/>
                  </a:cubicBezTo>
                  <a:close/>
                  <a:moveTo>
                    <a:pt x="1141338" y="2732768"/>
                  </a:moveTo>
                  <a:cubicBezTo>
                    <a:pt x="1138798" y="2685778"/>
                    <a:pt x="1134988" y="2645138"/>
                    <a:pt x="1132448" y="2642598"/>
                  </a:cubicBezTo>
                  <a:cubicBezTo>
                    <a:pt x="1131178" y="2641328"/>
                    <a:pt x="1095618" y="2632438"/>
                    <a:pt x="1054978" y="2624818"/>
                  </a:cubicBezTo>
                  <a:cubicBezTo>
                    <a:pt x="999098" y="2614658"/>
                    <a:pt x="960998" y="2615928"/>
                    <a:pt x="908928" y="2626088"/>
                  </a:cubicBezTo>
                  <a:lnTo>
                    <a:pt x="836538" y="2641328"/>
                  </a:lnTo>
                  <a:lnTo>
                    <a:pt x="827648" y="2722608"/>
                  </a:lnTo>
                  <a:cubicBezTo>
                    <a:pt x="823838" y="2768328"/>
                    <a:pt x="822568" y="2808968"/>
                    <a:pt x="825108" y="2814048"/>
                  </a:cubicBezTo>
                  <a:cubicBezTo>
                    <a:pt x="828918" y="2819128"/>
                    <a:pt x="902578" y="2822938"/>
                    <a:pt x="988938" y="2821668"/>
                  </a:cubicBezTo>
                  <a:lnTo>
                    <a:pt x="1145148" y="2819128"/>
                  </a:lnTo>
                  <a:lnTo>
                    <a:pt x="1141338" y="2732768"/>
                  </a:lnTo>
                  <a:close/>
                  <a:moveTo>
                    <a:pt x="684138" y="2557508"/>
                  </a:moveTo>
                  <a:cubicBezTo>
                    <a:pt x="745098" y="2480038"/>
                    <a:pt x="914008" y="2434318"/>
                    <a:pt x="1070218" y="2452098"/>
                  </a:cubicBezTo>
                  <a:cubicBezTo>
                    <a:pt x="1164198" y="2462258"/>
                    <a:pt x="1237858" y="2496548"/>
                    <a:pt x="1284848" y="2553698"/>
                  </a:cubicBezTo>
                  <a:cubicBezTo>
                    <a:pt x="1317868" y="2593068"/>
                    <a:pt x="1320408" y="2593068"/>
                    <a:pt x="1353428" y="2575288"/>
                  </a:cubicBezTo>
                  <a:cubicBezTo>
                    <a:pt x="1375018" y="2562588"/>
                    <a:pt x="1385178" y="2547348"/>
                    <a:pt x="1382638" y="2530838"/>
                  </a:cubicBezTo>
                  <a:cubicBezTo>
                    <a:pt x="1355968" y="2375898"/>
                    <a:pt x="1368668" y="2307318"/>
                    <a:pt x="1438518" y="2232388"/>
                  </a:cubicBezTo>
                  <a:cubicBezTo>
                    <a:pt x="1479158" y="2189208"/>
                    <a:pt x="1470268" y="2170158"/>
                    <a:pt x="1382638" y="2113008"/>
                  </a:cubicBezTo>
                  <a:cubicBezTo>
                    <a:pt x="1320408" y="2071098"/>
                    <a:pt x="1314058" y="2063478"/>
                    <a:pt x="1333108" y="2049508"/>
                  </a:cubicBezTo>
                  <a:cubicBezTo>
                    <a:pt x="1353428" y="2035538"/>
                    <a:pt x="1352158" y="2029188"/>
                    <a:pt x="1314058" y="1972038"/>
                  </a:cubicBezTo>
                  <a:cubicBezTo>
                    <a:pt x="1287388" y="1933938"/>
                    <a:pt x="1258178" y="1907268"/>
                    <a:pt x="1234048" y="1899648"/>
                  </a:cubicBezTo>
                  <a:cubicBezTo>
                    <a:pt x="1213728" y="1893298"/>
                    <a:pt x="1099428" y="1886948"/>
                    <a:pt x="980048" y="1885678"/>
                  </a:cubicBezTo>
                  <a:cubicBezTo>
                    <a:pt x="734938" y="1884408"/>
                    <a:pt x="710808" y="1890758"/>
                    <a:pt x="653658" y="1973308"/>
                  </a:cubicBezTo>
                  <a:cubicBezTo>
                    <a:pt x="613018" y="2031728"/>
                    <a:pt x="610478" y="2043158"/>
                    <a:pt x="637148" y="2043158"/>
                  </a:cubicBezTo>
                  <a:cubicBezTo>
                    <a:pt x="671438" y="2043158"/>
                    <a:pt x="657468" y="2066018"/>
                    <a:pt x="592698" y="2111738"/>
                  </a:cubicBezTo>
                  <a:cubicBezTo>
                    <a:pt x="557138" y="2137138"/>
                    <a:pt x="525388" y="2165078"/>
                    <a:pt x="521578" y="2175238"/>
                  </a:cubicBezTo>
                  <a:cubicBezTo>
                    <a:pt x="517768" y="2184128"/>
                    <a:pt x="535548" y="2220958"/>
                    <a:pt x="560948" y="2257788"/>
                  </a:cubicBezTo>
                  <a:cubicBezTo>
                    <a:pt x="585078" y="2294618"/>
                    <a:pt x="606668" y="2342878"/>
                    <a:pt x="607938" y="2365738"/>
                  </a:cubicBezTo>
                  <a:cubicBezTo>
                    <a:pt x="611748" y="2430508"/>
                    <a:pt x="604128" y="2491468"/>
                    <a:pt x="590158" y="2518138"/>
                  </a:cubicBezTo>
                  <a:cubicBezTo>
                    <a:pt x="578728" y="2538458"/>
                    <a:pt x="582538" y="2547348"/>
                    <a:pt x="605398" y="2566398"/>
                  </a:cubicBezTo>
                  <a:cubicBezTo>
                    <a:pt x="642228" y="2596878"/>
                    <a:pt x="653658" y="2595608"/>
                    <a:pt x="684138" y="2557508"/>
                  </a:cubicBezTo>
                  <a:close/>
                  <a:moveTo>
                    <a:pt x="789548" y="2576558"/>
                  </a:moveTo>
                  <a:cubicBezTo>
                    <a:pt x="793358" y="2570208"/>
                    <a:pt x="792088" y="2563858"/>
                    <a:pt x="784468" y="2563858"/>
                  </a:cubicBezTo>
                  <a:cubicBezTo>
                    <a:pt x="778118" y="2563858"/>
                    <a:pt x="767958" y="2570208"/>
                    <a:pt x="764148" y="2576558"/>
                  </a:cubicBezTo>
                  <a:cubicBezTo>
                    <a:pt x="760338" y="2584178"/>
                    <a:pt x="761608" y="2589258"/>
                    <a:pt x="769228" y="2589258"/>
                  </a:cubicBezTo>
                  <a:cubicBezTo>
                    <a:pt x="775578" y="2589258"/>
                    <a:pt x="785738" y="2584178"/>
                    <a:pt x="789548" y="2576558"/>
                  </a:cubicBezTo>
                  <a:close/>
                  <a:moveTo>
                    <a:pt x="1208648" y="2576558"/>
                  </a:moveTo>
                  <a:cubicBezTo>
                    <a:pt x="1204838" y="2570208"/>
                    <a:pt x="1194678" y="2563858"/>
                    <a:pt x="1188328" y="2563858"/>
                  </a:cubicBezTo>
                  <a:cubicBezTo>
                    <a:pt x="1180708" y="2563858"/>
                    <a:pt x="1179438" y="2570208"/>
                    <a:pt x="1183248" y="2576558"/>
                  </a:cubicBezTo>
                  <a:cubicBezTo>
                    <a:pt x="1187058" y="2584178"/>
                    <a:pt x="1197218" y="2589258"/>
                    <a:pt x="1203568" y="2589258"/>
                  </a:cubicBezTo>
                  <a:cubicBezTo>
                    <a:pt x="1211188" y="2589258"/>
                    <a:pt x="1212458" y="2584178"/>
                    <a:pt x="1208648" y="2576558"/>
                  </a:cubicBezTo>
                  <a:close/>
                  <a:moveTo>
                    <a:pt x="531738" y="2471148"/>
                  </a:moveTo>
                  <a:cubicBezTo>
                    <a:pt x="546978" y="2447018"/>
                    <a:pt x="543168" y="2389868"/>
                    <a:pt x="524118" y="2341608"/>
                  </a:cubicBezTo>
                  <a:cubicBezTo>
                    <a:pt x="507608" y="2302238"/>
                    <a:pt x="499988" y="2297158"/>
                    <a:pt x="459348" y="2297158"/>
                  </a:cubicBezTo>
                  <a:cubicBezTo>
                    <a:pt x="394578" y="2297158"/>
                    <a:pt x="345048" y="2346688"/>
                    <a:pt x="356478" y="2401298"/>
                  </a:cubicBezTo>
                  <a:cubicBezTo>
                    <a:pt x="365368" y="2447018"/>
                    <a:pt x="384418" y="2473688"/>
                    <a:pt x="421248" y="2488928"/>
                  </a:cubicBezTo>
                  <a:cubicBezTo>
                    <a:pt x="452998" y="2502898"/>
                    <a:pt x="517768" y="2492738"/>
                    <a:pt x="531738" y="2471148"/>
                  </a:cubicBezTo>
                  <a:close/>
                  <a:moveTo>
                    <a:pt x="1585838" y="2464798"/>
                  </a:moveTo>
                  <a:cubicBezTo>
                    <a:pt x="1598538" y="2453368"/>
                    <a:pt x="1611238" y="2425428"/>
                    <a:pt x="1616318" y="2402568"/>
                  </a:cubicBezTo>
                  <a:cubicBezTo>
                    <a:pt x="1627748" y="2347958"/>
                    <a:pt x="1578218" y="2297158"/>
                    <a:pt x="1514718" y="2297158"/>
                  </a:cubicBezTo>
                  <a:cubicBezTo>
                    <a:pt x="1461378" y="2297158"/>
                    <a:pt x="1442328" y="2323828"/>
                    <a:pt x="1439788" y="2407648"/>
                  </a:cubicBezTo>
                  <a:cubicBezTo>
                    <a:pt x="1437248" y="2450828"/>
                    <a:pt x="1443598" y="2468608"/>
                    <a:pt x="1462648" y="2482578"/>
                  </a:cubicBezTo>
                  <a:cubicBezTo>
                    <a:pt x="1493128" y="2505438"/>
                    <a:pt x="1554088" y="2496548"/>
                    <a:pt x="1585838" y="2464798"/>
                  </a:cubicBezTo>
                  <a:close/>
                  <a:moveTo>
                    <a:pt x="362828" y="2247628"/>
                  </a:moveTo>
                  <a:cubicBezTo>
                    <a:pt x="378068" y="2237468"/>
                    <a:pt x="375528" y="2227308"/>
                    <a:pt x="347588" y="2184128"/>
                  </a:cubicBezTo>
                  <a:cubicBezTo>
                    <a:pt x="317108" y="2138408"/>
                    <a:pt x="309488" y="2133328"/>
                    <a:pt x="286628" y="2144758"/>
                  </a:cubicBezTo>
                  <a:cubicBezTo>
                    <a:pt x="261228" y="2158728"/>
                    <a:pt x="262498" y="2163808"/>
                    <a:pt x="303138" y="2224768"/>
                  </a:cubicBezTo>
                  <a:cubicBezTo>
                    <a:pt x="329808" y="2261598"/>
                    <a:pt x="336158" y="2264138"/>
                    <a:pt x="362828" y="2247628"/>
                  </a:cubicBezTo>
                  <a:close/>
                  <a:moveTo>
                    <a:pt x="1669658" y="2224768"/>
                  </a:moveTo>
                  <a:cubicBezTo>
                    <a:pt x="1709028" y="2166348"/>
                    <a:pt x="1709028" y="2162538"/>
                    <a:pt x="1683628" y="2147298"/>
                  </a:cubicBezTo>
                  <a:cubicBezTo>
                    <a:pt x="1663308" y="2133328"/>
                    <a:pt x="1655688" y="2138408"/>
                    <a:pt x="1625208" y="2184128"/>
                  </a:cubicBezTo>
                  <a:cubicBezTo>
                    <a:pt x="1597268" y="2227308"/>
                    <a:pt x="1594728" y="2237468"/>
                    <a:pt x="1609968" y="2247628"/>
                  </a:cubicBezTo>
                  <a:cubicBezTo>
                    <a:pt x="1636638" y="2264138"/>
                    <a:pt x="1642988" y="2261598"/>
                    <a:pt x="1669658" y="2224768"/>
                  </a:cubicBezTo>
                  <a:close/>
                  <a:moveTo>
                    <a:pt x="259958" y="2073638"/>
                  </a:moveTo>
                  <a:cubicBezTo>
                    <a:pt x="276468" y="2062208"/>
                    <a:pt x="287898" y="2041888"/>
                    <a:pt x="287898" y="2020298"/>
                  </a:cubicBezTo>
                  <a:cubicBezTo>
                    <a:pt x="287898" y="1974578"/>
                    <a:pt x="275198" y="1958068"/>
                    <a:pt x="232018" y="1942828"/>
                  </a:cubicBezTo>
                  <a:cubicBezTo>
                    <a:pt x="178678" y="1922508"/>
                    <a:pt x="130418" y="1949178"/>
                    <a:pt x="125338" y="2001248"/>
                  </a:cubicBezTo>
                  <a:cubicBezTo>
                    <a:pt x="117718" y="2076178"/>
                    <a:pt x="195188" y="2119358"/>
                    <a:pt x="259958" y="2073638"/>
                  </a:cubicBezTo>
                  <a:close/>
                  <a:moveTo>
                    <a:pt x="1825868" y="2067288"/>
                  </a:moveTo>
                  <a:cubicBezTo>
                    <a:pt x="1863968" y="2029188"/>
                    <a:pt x="1855078" y="1965688"/>
                    <a:pt x="1808088" y="1944098"/>
                  </a:cubicBezTo>
                  <a:cubicBezTo>
                    <a:pt x="1748398" y="1914888"/>
                    <a:pt x="1684898" y="1952988"/>
                    <a:pt x="1684898" y="2017758"/>
                  </a:cubicBezTo>
                  <a:cubicBezTo>
                    <a:pt x="1684898" y="2086338"/>
                    <a:pt x="1775068" y="2118088"/>
                    <a:pt x="1825868" y="2067288"/>
                  </a:cubicBezTo>
                  <a:close/>
                  <a:moveTo>
                    <a:pt x="266308" y="1815828"/>
                  </a:moveTo>
                  <a:cubicBezTo>
                    <a:pt x="277738" y="1770108"/>
                    <a:pt x="265038" y="1751058"/>
                    <a:pt x="223128" y="1751058"/>
                  </a:cubicBezTo>
                  <a:cubicBezTo>
                    <a:pt x="200268" y="1751058"/>
                    <a:pt x="178678" y="1828528"/>
                    <a:pt x="192648" y="1853928"/>
                  </a:cubicBezTo>
                  <a:cubicBezTo>
                    <a:pt x="210428" y="1881868"/>
                    <a:pt x="254878" y="1859008"/>
                    <a:pt x="266308" y="1815828"/>
                  </a:cubicBezTo>
                  <a:close/>
                  <a:moveTo>
                    <a:pt x="1777608" y="1809478"/>
                  </a:moveTo>
                  <a:cubicBezTo>
                    <a:pt x="1773798" y="1748518"/>
                    <a:pt x="1771258" y="1745978"/>
                    <a:pt x="1729348" y="1756138"/>
                  </a:cubicBezTo>
                  <a:cubicBezTo>
                    <a:pt x="1698868" y="1763758"/>
                    <a:pt x="1696328" y="1768838"/>
                    <a:pt x="1703948" y="1805668"/>
                  </a:cubicBezTo>
                  <a:cubicBezTo>
                    <a:pt x="1716648" y="1861548"/>
                    <a:pt x="1721728" y="1867898"/>
                    <a:pt x="1752208" y="1862818"/>
                  </a:cubicBezTo>
                  <a:cubicBezTo>
                    <a:pt x="1776338" y="1859008"/>
                    <a:pt x="1780148" y="1851388"/>
                    <a:pt x="1777608" y="1809478"/>
                  </a:cubicBezTo>
                  <a:close/>
                  <a:moveTo>
                    <a:pt x="1134988" y="1798048"/>
                  </a:moveTo>
                  <a:cubicBezTo>
                    <a:pt x="1096888" y="1782808"/>
                    <a:pt x="836538" y="1781538"/>
                    <a:pt x="821298" y="1796778"/>
                  </a:cubicBezTo>
                  <a:cubicBezTo>
                    <a:pt x="814948" y="1803128"/>
                    <a:pt x="878448" y="1808208"/>
                    <a:pt x="986398" y="1808208"/>
                  </a:cubicBezTo>
                  <a:cubicBezTo>
                    <a:pt x="1094348" y="1808208"/>
                    <a:pt x="1151498" y="1804398"/>
                    <a:pt x="1134988" y="1798048"/>
                  </a:cubicBezTo>
                  <a:close/>
                  <a:moveTo>
                    <a:pt x="1164198" y="1737088"/>
                  </a:moveTo>
                  <a:cubicBezTo>
                    <a:pt x="1164198" y="1723118"/>
                    <a:pt x="1132448" y="1715498"/>
                    <a:pt x="1039738" y="1705338"/>
                  </a:cubicBezTo>
                  <a:cubicBezTo>
                    <a:pt x="933058" y="1695178"/>
                    <a:pt x="808598" y="1707878"/>
                    <a:pt x="808598" y="1729468"/>
                  </a:cubicBezTo>
                  <a:cubicBezTo>
                    <a:pt x="808598" y="1740898"/>
                    <a:pt x="858128" y="1744708"/>
                    <a:pt x="986398" y="1744708"/>
                  </a:cubicBezTo>
                  <a:cubicBezTo>
                    <a:pt x="1084188" y="1744708"/>
                    <a:pt x="1164198" y="1740898"/>
                    <a:pt x="1164198" y="1737088"/>
                  </a:cubicBezTo>
                  <a:close/>
                  <a:moveTo>
                    <a:pt x="389498" y="1662158"/>
                  </a:moveTo>
                  <a:cubicBezTo>
                    <a:pt x="412358" y="1645648"/>
                    <a:pt x="417438" y="1634218"/>
                    <a:pt x="407278" y="1624058"/>
                  </a:cubicBezTo>
                  <a:cubicBezTo>
                    <a:pt x="386958" y="1603738"/>
                    <a:pt x="215508" y="1571988"/>
                    <a:pt x="150738" y="1575798"/>
                  </a:cubicBezTo>
                  <a:lnTo>
                    <a:pt x="93588" y="1579608"/>
                  </a:lnTo>
                  <a:lnTo>
                    <a:pt x="127878" y="1620248"/>
                  </a:lnTo>
                  <a:cubicBezTo>
                    <a:pt x="185028" y="1687558"/>
                    <a:pt x="327268" y="1710418"/>
                    <a:pt x="389498" y="1662158"/>
                  </a:cubicBezTo>
                  <a:close/>
                  <a:moveTo>
                    <a:pt x="1763638" y="1674858"/>
                  </a:moveTo>
                  <a:cubicBezTo>
                    <a:pt x="1789038" y="1667238"/>
                    <a:pt x="1825868" y="1643108"/>
                    <a:pt x="1844918" y="1620248"/>
                  </a:cubicBezTo>
                  <a:lnTo>
                    <a:pt x="1879208" y="1579608"/>
                  </a:lnTo>
                  <a:lnTo>
                    <a:pt x="1822058" y="1575798"/>
                  </a:lnTo>
                  <a:cubicBezTo>
                    <a:pt x="1757288" y="1571988"/>
                    <a:pt x="1585838" y="1603738"/>
                    <a:pt x="1565518" y="1624058"/>
                  </a:cubicBezTo>
                  <a:cubicBezTo>
                    <a:pt x="1555358" y="1634218"/>
                    <a:pt x="1560438" y="1645648"/>
                    <a:pt x="1583298" y="1662158"/>
                  </a:cubicBezTo>
                  <a:cubicBezTo>
                    <a:pt x="1618858" y="1690098"/>
                    <a:pt x="1691248" y="1695178"/>
                    <a:pt x="1763638" y="1674858"/>
                  </a:cubicBezTo>
                  <a:close/>
                  <a:moveTo>
                    <a:pt x="1151498" y="1655808"/>
                  </a:moveTo>
                  <a:cubicBezTo>
                    <a:pt x="1151498" y="1629138"/>
                    <a:pt x="1110858" y="1622788"/>
                    <a:pt x="962268" y="1626598"/>
                  </a:cubicBezTo>
                  <a:cubicBezTo>
                    <a:pt x="872098" y="1629138"/>
                    <a:pt x="827648" y="1635488"/>
                    <a:pt x="825108" y="1645648"/>
                  </a:cubicBezTo>
                  <a:cubicBezTo>
                    <a:pt x="821298" y="1657078"/>
                    <a:pt x="859398" y="1662158"/>
                    <a:pt x="976238" y="1665968"/>
                  </a:cubicBezTo>
                  <a:cubicBezTo>
                    <a:pt x="1062598" y="1667238"/>
                    <a:pt x="1136258" y="1671048"/>
                    <a:pt x="1142608" y="1672318"/>
                  </a:cubicBezTo>
                  <a:cubicBezTo>
                    <a:pt x="1147688" y="1673588"/>
                    <a:pt x="1151498" y="1665968"/>
                    <a:pt x="1151498" y="1655808"/>
                  </a:cubicBezTo>
                  <a:close/>
                  <a:moveTo>
                    <a:pt x="769228" y="1573258"/>
                  </a:moveTo>
                  <a:cubicBezTo>
                    <a:pt x="788278" y="1517378"/>
                    <a:pt x="867018" y="1484358"/>
                    <a:pt x="980048" y="1485628"/>
                  </a:cubicBezTo>
                  <a:cubicBezTo>
                    <a:pt x="1099428" y="1485628"/>
                    <a:pt x="1176898" y="1516108"/>
                    <a:pt x="1201028" y="1570718"/>
                  </a:cubicBezTo>
                  <a:cubicBezTo>
                    <a:pt x="1211188" y="1592308"/>
                    <a:pt x="1223888" y="1611358"/>
                    <a:pt x="1230238" y="1611358"/>
                  </a:cubicBezTo>
                  <a:cubicBezTo>
                    <a:pt x="1244208" y="1611358"/>
                    <a:pt x="1291198" y="1502138"/>
                    <a:pt x="1291198" y="1470388"/>
                  </a:cubicBezTo>
                  <a:cubicBezTo>
                    <a:pt x="1291198" y="1457688"/>
                    <a:pt x="1284848" y="1446258"/>
                    <a:pt x="1275958" y="1446258"/>
                  </a:cubicBezTo>
                  <a:cubicBezTo>
                    <a:pt x="1268338" y="1446258"/>
                    <a:pt x="1235318" y="1433558"/>
                    <a:pt x="1204838" y="1419588"/>
                  </a:cubicBezTo>
                  <a:cubicBezTo>
                    <a:pt x="1141338" y="1387838"/>
                    <a:pt x="1075298" y="1297668"/>
                    <a:pt x="1075298" y="1241788"/>
                  </a:cubicBezTo>
                  <a:cubicBezTo>
                    <a:pt x="1075298" y="1210038"/>
                    <a:pt x="1070218" y="1206228"/>
                    <a:pt x="1018148" y="1197338"/>
                  </a:cubicBezTo>
                  <a:cubicBezTo>
                    <a:pt x="927978" y="1184638"/>
                    <a:pt x="905118" y="1196068"/>
                    <a:pt x="887338" y="1262108"/>
                  </a:cubicBezTo>
                  <a:cubicBezTo>
                    <a:pt x="868288" y="1331958"/>
                    <a:pt x="780658" y="1427208"/>
                    <a:pt x="720968" y="1439908"/>
                  </a:cubicBezTo>
                  <a:cubicBezTo>
                    <a:pt x="673978" y="1450068"/>
                    <a:pt x="670168" y="1476738"/>
                    <a:pt x="706998" y="1558018"/>
                  </a:cubicBezTo>
                  <a:cubicBezTo>
                    <a:pt x="736208" y="1621518"/>
                    <a:pt x="750178" y="1625328"/>
                    <a:pt x="769228" y="1573258"/>
                  </a:cubicBezTo>
                  <a:close/>
                  <a:moveTo>
                    <a:pt x="1020688" y="1564368"/>
                  </a:moveTo>
                  <a:cubicBezTo>
                    <a:pt x="995288" y="1561828"/>
                    <a:pt x="954648" y="1561828"/>
                    <a:pt x="931788" y="1564368"/>
                  </a:cubicBezTo>
                  <a:cubicBezTo>
                    <a:pt x="910198" y="1566908"/>
                    <a:pt x="931788" y="1569448"/>
                    <a:pt x="980048" y="1569448"/>
                  </a:cubicBezTo>
                  <a:cubicBezTo>
                    <a:pt x="1029578" y="1569448"/>
                    <a:pt x="1047358" y="1566908"/>
                    <a:pt x="1020688" y="1564368"/>
                  </a:cubicBezTo>
                  <a:close/>
                  <a:moveTo>
                    <a:pt x="478398" y="1541508"/>
                  </a:moveTo>
                  <a:cubicBezTo>
                    <a:pt x="498718" y="1517378"/>
                    <a:pt x="483478" y="1434828"/>
                    <a:pt x="458078" y="1424668"/>
                  </a:cubicBezTo>
                  <a:cubicBezTo>
                    <a:pt x="428868" y="1413238"/>
                    <a:pt x="423788" y="1428478"/>
                    <a:pt x="439028" y="1472928"/>
                  </a:cubicBezTo>
                  <a:cubicBezTo>
                    <a:pt x="447918" y="1499598"/>
                    <a:pt x="449188" y="1518648"/>
                    <a:pt x="440298" y="1528808"/>
                  </a:cubicBezTo>
                  <a:cubicBezTo>
                    <a:pt x="427598" y="1542778"/>
                    <a:pt x="435218" y="1560558"/>
                    <a:pt x="452998" y="1560558"/>
                  </a:cubicBezTo>
                  <a:cubicBezTo>
                    <a:pt x="458078" y="1560558"/>
                    <a:pt x="469508" y="1551668"/>
                    <a:pt x="478398" y="1541508"/>
                  </a:cubicBezTo>
                  <a:close/>
                  <a:moveTo>
                    <a:pt x="1536308" y="1551668"/>
                  </a:moveTo>
                  <a:cubicBezTo>
                    <a:pt x="1541388" y="1547858"/>
                    <a:pt x="1538848" y="1536428"/>
                    <a:pt x="1532498" y="1528808"/>
                  </a:cubicBezTo>
                  <a:cubicBezTo>
                    <a:pt x="1523608" y="1518648"/>
                    <a:pt x="1524878" y="1499598"/>
                    <a:pt x="1533768" y="1472928"/>
                  </a:cubicBezTo>
                  <a:cubicBezTo>
                    <a:pt x="1549008" y="1428478"/>
                    <a:pt x="1543928" y="1413238"/>
                    <a:pt x="1514718" y="1424668"/>
                  </a:cubicBezTo>
                  <a:cubicBezTo>
                    <a:pt x="1489318" y="1434828"/>
                    <a:pt x="1474078" y="1517378"/>
                    <a:pt x="1494398" y="1541508"/>
                  </a:cubicBezTo>
                  <a:cubicBezTo>
                    <a:pt x="1512178" y="1561828"/>
                    <a:pt x="1523608" y="1565638"/>
                    <a:pt x="1536308" y="1551668"/>
                  </a:cubicBezTo>
                  <a:close/>
                  <a:moveTo>
                    <a:pt x="198998" y="1466578"/>
                  </a:moveTo>
                  <a:cubicBezTo>
                    <a:pt x="190108" y="1441178"/>
                    <a:pt x="193918" y="1425938"/>
                    <a:pt x="218048" y="1389108"/>
                  </a:cubicBezTo>
                  <a:cubicBezTo>
                    <a:pt x="251068" y="1340848"/>
                    <a:pt x="257418" y="1319258"/>
                    <a:pt x="238368" y="1319258"/>
                  </a:cubicBezTo>
                  <a:cubicBezTo>
                    <a:pt x="224398" y="1319258"/>
                    <a:pt x="160898" y="1392918"/>
                    <a:pt x="160898" y="1408158"/>
                  </a:cubicBezTo>
                  <a:cubicBezTo>
                    <a:pt x="160898" y="1446258"/>
                    <a:pt x="179948" y="1497058"/>
                    <a:pt x="193918" y="1497058"/>
                  </a:cubicBezTo>
                  <a:cubicBezTo>
                    <a:pt x="206618" y="1497058"/>
                    <a:pt x="207888" y="1489438"/>
                    <a:pt x="198998" y="1466578"/>
                  </a:cubicBezTo>
                  <a:close/>
                  <a:moveTo>
                    <a:pt x="1804278" y="1452608"/>
                  </a:moveTo>
                  <a:cubicBezTo>
                    <a:pt x="1813168" y="1404348"/>
                    <a:pt x="1803008" y="1376408"/>
                    <a:pt x="1763638" y="1339578"/>
                  </a:cubicBezTo>
                  <a:cubicBezTo>
                    <a:pt x="1726808" y="1307828"/>
                    <a:pt x="1701408" y="1326878"/>
                    <a:pt x="1733158" y="1362438"/>
                  </a:cubicBezTo>
                  <a:cubicBezTo>
                    <a:pt x="1773798" y="1406888"/>
                    <a:pt x="1785228" y="1436098"/>
                    <a:pt x="1772528" y="1467848"/>
                  </a:cubicBezTo>
                  <a:cubicBezTo>
                    <a:pt x="1764908" y="1489438"/>
                    <a:pt x="1766178" y="1497058"/>
                    <a:pt x="1778878" y="1497058"/>
                  </a:cubicBezTo>
                  <a:cubicBezTo>
                    <a:pt x="1789038" y="1497058"/>
                    <a:pt x="1800468" y="1478008"/>
                    <a:pt x="1804278" y="1452608"/>
                  </a:cubicBezTo>
                  <a:close/>
                  <a:moveTo>
                    <a:pt x="91048" y="1441178"/>
                  </a:moveTo>
                  <a:cubicBezTo>
                    <a:pt x="84698" y="1413238"/>
                    <a:pt x="89778" y="1385298"/>
                    <a:pt x="103748" y="1357358"/>
                  </a:cubicBezTo>
                  <a:cubicBezTo>
                    <a:pt x="124068" y="1317988"/>
                    <a:pt x="121528" y="1290048"/>
                    <a:pt x="98668" y="1314178"/>
                  </a:cubicBezTo>
                  <a:cubicBezTo>
                    <a:pt x="71998" y="1343388"/>
                    <a:pt x="58028" y="1417048"/>
                    <a:pt x="73268" y="1451338"/>
                  </a:cubicBezTo>
                  <a:cubicBezTo>
                    <a:pt x="93588" y="1495788"/>
                    <a:pt x="99938" y="1493248"/>
                    <a:pt x="91048" y="1441178"/>
                  </a:cubicBezTo>
                  <a:close/>
                  <a:moveTo>
                    <a:pt x="1894448" y="1362438"/>
                  </a:moveTo>
                  <a:cubicBezTo>
                    <a:pt x="1883018" y="1331958"/>
                    <a:pt x="1867778" y="1306558"/>
                    <a:pt x="1861428" y="1306558"/>
                  </a:cubicBezTo>
                  <a:cubicBezTo>
                    <a:pt x="1846188" y="1306558"/>
                    <a:pt x="1847458" y="1314178"/>
                    <a:pt x="1870318" y="1359898"/>
                  </a:cubicBezTo>
                  <a:cubicBezTo>
                    <a:pt x="1883018" y="1385298"/>
                    <a:pt x="1888098" y="1414508"/>
                    <a:pt x="1883018" y="1444988"/>
                  </a:cubicBezTo>
                  <a:lnTo>
                    <a:pt x="1875398" y="1490708"/>
                  </a:lnTo>
                  <a:lnTo>
                    <a:pt x="1895718" y="1453878"/>
                  </a:lnTo>
                  <a:cubicBezTo>
                    <a:pt x="1914768" y="1420858"/>
                    <a:pt x="1914768" y="1413238"/>
                    <a:pt x="1894448" y="1362438"/>
                  </a:cubicBezTo>
                  <a:close/>
                  <a:moveTo>
                    <a:pt x="765418" y="1326878"/>
                  </a:moveTo>
                  <a:cubicBezTo>
                    <a:pt x="789548" y="1302748"/>
                    <a:pt x="808598" y="1270998"/>
                    <a:pt x="808598" y="1255758"/>
                  </a:cubicBezTo>
                  <a:cubicBezTo>
                    <a:pt x="808598" y="1239248"/>
                    <a:pt x="781928" y="1177018"/>
                    <a:pt x="748908" y="1116058"/>
                  </a:cubicBezTo>
                  <a:lnTo>
                    <a:pt x="690488" y="1005568"/>
                  </a:lnTo>
                  <a:lnTo>
                    <a:pt x="638418" y="1018268"/>
                  </a:lnTo>
                  <a:cubicBezTo>
                    <a:pt x="609208" y="1024618"/>
                    <a:pt x="585078" y="1032238"/>
                    <a:pt x="583808" y="1033508"/>
                  </a:cubicBezTo>
                  <a:cubicBezTo>
                    <a:pt x="578728" y="1036048"/>
                    <a:pt x="648578" y="1253218"/>
                    <a:pt x="675248" y="1316718"/>
                  </a:cubicBezTo>
                  <a:cubicBezTo>
                    <a:pt x="686678" y="1345928"/>
                    <a:pt x="703188" y="1370058"/>
                    <a:pt x="709538" y="1370058"/>
                  </a:cubicBezTo>
                  <a:cubicBezTo>
                    <a:pt x="717158" y="1370058"/>
                    <a:pt x="741288" y="1351008"/>
                    <a:pt x="765418" y="1326878"/>
                  </a:cubicBezTo>
                  <a:close/>
                  <a:moveTo>
                    <a:pt x="1297548" y="1316718"/>
                  </a:moveTo>
                  <a:cubicBezTo>
                    <a:pt x="1324218" y="1253218"/>
                    <a:pt x="1394068" y="1036048"/>
                    <a:pt x="1388988" y="1033508"/>
                  </a:cubicBezTo>
                  <a:cubicBezTo>
                    <a:pt x="1387718" y="1032238"/>
                    <a:pt x="1363588" y="1024618"/>
                    <a:pt x="1334378" y="1018268"/>
                  </a:cubicBezTo>
                  <a:lnTo>
                    <a:pt x="1282308" y="1005568"/>
                  </a:lnTo>
                  <a:lnTo>
                    <a:pt x="1216268" y="1130028"/>
                  </a:lnTo>
                  <a:cubicBezTo>
                    <a:pt x="1162928" y="1230358"/>
                    <a:pt x="1152768" y="1259568"/>
                    <a:pt x="1162928" y="1279888"/>
                  </a:cubicBezTo>
                  <a:cubicBezTo>
                    <a:pt x="1178168" y="1306558"/>
                    <a:pt x="1249288" y="1370058"/>
                    <a:pt x="1265798" y="1370058"/>
                  </a:cubicBezTo>
                  <a:cubicBezTo>
                    <a:pt x="1270878" y="1370058"/>
                    <a:pt x="1286118" y="1345928"/>
                    <a:pt x="1297548" y="1316718"/>
                  </a:cubicBezTo>
                  <a:close/>
                  <a:moveTo>
                    <a:pt x="657468" y="938258"/>
                  </a:moveTo>
                  <a:cubicBezTo>
                    <a:pt x="687948" y="921748"/>
                    <a:pt x="691758" y="835388"/>
                    <a:pt x="661278" y="811258"/>
                  </a:cubicBezTo>
                  <a:cubicBezTo>
                    <a:pt x="633338" y="787128"/>
                    <a:pt x="572378" y="790938"/>
                    <a:pt x="541898" y="817608"/>
                  </a:cubicBezTo>
                  <a:cubicBezTo>
                    <a:pt x="468238" y="883648"/>
                    <a:pt x="566028" y="986518"/>
                    <a:pt x="657468" y="938258"/>
                  </a:cubicBezTo>
                  <a:close/>
                  <a:moveTo>
                    <a:pt x="1430898" y="925558"/>
                  </a:moveTo>
                  <a:cubicBezTo>
                    <a:pt x="1463918" y="892538"/>
                    <a:pt x="1463918" y="846818"/>
                    <a:pt x="1430898" y="817608"/>
                  </a:cubicBezTo>
                  <a:cubicBezTo>
                    <a:pt x="1400418" y="790938"/>
                    <a:pt x="1339458" y="787128"/>
                    <a:pt x="1311518" y="811258"/>
                  </a:cubicBezTo>
                  <a:cubicBezTo>
                    <a:pt x="1283578" y="834118"/>
                    <a:pt x="1284848" y="920478"/>
                    <a:pt x="1314058" y="936988"/>
                  </a:cubicBezTo>
                  <a:cubicBezTo>
                    <a:pt x="1349618" y="958578"/>
                    <a:pt x="1404228" y="952228"/>
                    <a:pt x="1430898" y="925558"/>
                  </a:cubicBezTo>
                  <a:close/>
                  <a:moveTo>
                    <a:pt x="701918" y="666478"/>
                  </a:moveTo>
                  <a:cubicBezTo>
                    <a:pt x="710808" y="633458"/>
                    <a:pt x="720968" y="577578"/>
                    <a:pt x="726048" y="543288"/>
                  </a:cubicBezTo>
                  <a:cubicBezTo>
                    <a:pt x="733668" y="486138"/>
                    <a:pt x="732398" y="481058"/>
                    <a:pt x="709538" y="481058"/>
                  </a:cubicBezTo>
                  <a:cubicBezTo>
                    <a:pt x="689218" y="481058"/>
                    <a:pt x="676518" y="502648"/>
                    <a:pt x="644768" y="590278"/>
                  </a:cubicBezTo>
                  <a:cubicBezTo>
                    <a:pt x="623178" y="649968"/>
                    <a:pt x="605398" y="703308"/>
                    <a:pt x="605398" y="709658"/>
                  </a:cubicBezTo>
                  <a:cubicBezTo>
                    <a:pt x="605398" y="719818"/>
                    <a:pt x="651118" y="733788"/>
                    <a:pt x="675248" y="728708"/>
                  </a:cubicBezTo>
                  <a:cubicBezTo>
                    <a:pt x="681598" y="727438"/>
                    <a:pt x="694298" y="699498"/>
                    <a:pt x="701918" y="666478"/>
                  </a:cubicBezTo>
                  <a:close/>
                  <a:moveTo>
                    <a:pt x="1349618" y="722358"/>
                  </a:moveTo>
                  <a:cubicBezTo>
                    <a:pt x="1373748" y="722358"/>
                    <a:pt x="1372478" y="713468"/>
                    <a:pt x="1328028" y="590278"/>
                  </a:cubicBezTo>
                  <a:cubicBezTo>
                    <a:pt x="1297548" y="505188"/>
                    <a:pt x="1283578" y="481058"/>
                    <a:pt x="1264528" y="481058"/>
                  </a:cubicBezTo>
                  <a:cubicBezTo>
                    <a:pt x="1235318" y="481058"/>
                    <a:pt x="1235318" y="493758"/>
                    <a:pt x="1260718" y="618218"/>
                  </a:cubicBezTo>
                  <a:cubicBezTo>
                    <a:pt x="1283578" y="732518"/>
                    <a:pt x="1287388" y="738868"/>
                    <a:pt x="1312788" y="729978"/>
                  </a:cubicBezTo>
                  <a:cubicBezTo>
                    <a:pt x="1322948" y="726168"/>
                    <a:pt x="1339458" y="722358"/>
                    <a:pt x="1349618" y="722358"/>
                  </a:cubicBezTo>
                  <a:close/>
                  <a:moveTo>
                    <a:pt x="811138" y="383268"/>
                  </a:moveTo>
                  <a:cubicBezTo>
                    <a:pt x="844158" y="354058"/>
                    <a:pt x="839078" y="340088"/>
                    <a:pt x="800978" y="354058"/>
                  </a:cubicBezTo>
                  <a:cubicBezTo>
                    <a:pt x="783198" y="361678"/>
                    <a:pt x="740018" y="366758"/>
                    <a:pt x="704458" y="366758"/>
                  </a:cubicBezTo>
                  <a:cubicBezTo>
                    <a:pt x="648578" y="366758"/>
                    <a:pt x="642228" y="369298"/>
                    <a:pt x="656198" y="385808"/>
                  </a:cubicBezTo>
                  <a:cubicBezTo>
                    <a:pt x="677788" y="412478"/>
                    <a:pt x="780658" y="411208"/>
                    <a:pt x="811138" y="383268"/>
                  </a:cubicBezTo>
                  <a:close/>
                  <a:moveTo>
                    <a:pt x="1316598" y="385808"/>
                  </a:moveTo>
                  <a:cubicBezTo>
                    <a:pt x="1330568" y="369298"/>
                    <a:pt x="1324218" y="366758"/>
                    <a:pt x="1268338" y="366758"/>
                  </a:cubicBezTo>
                  <a:cubicBezTo>
                    <a:pt x="1232778" y="366758"/>
                    <a:pt x="1189598" y="361678"/>
                    <a:pt x="1171818" y="354058"/>
                  </a:cubicBezTo>
                  <a:cubicBezTo>
                    <a:pt x="1133718" y="340088"/>
                    <a:pt x="1129908" y="348978"/>
                    <a:pt x="1160388" y="381998"/>
                  </a:cubicBezTo>
                  <a:cubicBezTo>
                    <a:pt x="1187058" y="411208"/>
                    <a:pt x="1293738" y="413748"/>
                    <a:pt x="1316598" y="385808"/>
                  </a:cubicBezTo>
                  <a:close/>
                  <a:moveTo>
                    <a:pt x="811138" y="270238"/>
                  </a:moveTo>
                  <a:cubicBezTo>
                    <a:pt x="855588" y="247378"/>
                    <a:pt x="884798" y="204198"/>
                    <a:pt x="884798" y="163558"/>
                  </a:cubicBezTo>
                  <a:cubicBezTo>
                    <a:pt x="884798" y="145778"/>
                    <a:pt x="891148" y="124188"/>
                    <a:pt x="900038" y="115298"/>
                  </a:cubicBezTo>
                  <a:cubicBezTo>
                    <a:pt x="911468" y="103868"/>
                    <a:pt x="911468" y="96248"/>
                    <a:pt x="898768" y="84818"/>
                  </a:cubicBezTo>
                  <a:cubicBezTo>
                    <a:pt x="887338" y="73388"/>
                    <a:pt x="826378" y="68308"/>
                    <a:pt x="681598" y="68308"/>
                  </a:cubicBezTo>
                  <a:cubicBezTo>
                    <a:pt x="459348" y="68308"/>
                    <a:pt x="425058" y="78468"/>
                    <a:pt x="475858" y="125458"/>
                  </a:cubicBezTo>
                  <a:cubicBezTo>
                    <a:pt x="491098" y="139428"/>
                    <a:pt x="499988" y="158478"/>
                    <a:pt x="496178" y="168638"/>
                  </a:cubicBezTo>
                  <a:cubicBezTo>
                    <a:pt x="484748" y="197848"/>
                    <a:pt x="525388" y="260078"/>
                    <a:pt x="563488" y="275318"/>
                  </a:cubicBezTo>
                  <a:cubicBezTo>
                    <a:pt x="642228" y="305798"/>
                    <a:pt x="745098" y="303258"/>
                    <a:pt x="811138" y="270238"/>
                  </a:cubicBezTo>
                  <a:close/>
                  <a:moveTo>
                    <a:pt x="1419468" y="271508"/>
                  </a:moveTo>
                  <a:cubicBezTo>
                    <a:pt x="1453758" y="252458"/>
                    <a:pt x="1489318" y="186418"/>
                    <a:pt x="1476618" y="164828"/>
                  </a:cubicBezTo>
                  <a:cubicBezTo>
                    <a:pt x="1471538" y="158478"/>
                    <a:pt x="1481698" y="140698"/>
                    <a:pt x="1496938" y="126728"/>
                  </a:cubicBezTo>
                  <a:cubicBezTo>
                    <a:pt x="1547738" y="78468"/>
                    <a:pt x="1514718" y="68308"/>
                    <a:pt x="1291198" y="68308"/>
                  </a:cubicBezTo>
                  <a:cubicBezTo>
                    <a:pt x="1146418" y="68308"/>
                    <a:pt x="1085458" y="73388"/>
                    <a:pt x="1074028" y="84818"/>
                  </a:cubicBezTo>
                  <a:cubicBezTo>
                    <a:pt x="1061328" y="96248"/>
                    <a:pt x="1061328" y="103868"/>
                    <a:pt x="1072758" y="115298"/>
                  </a:cubicBezTo>
                  <a:cubicBezTo>
                    <a:pt x="1081648" y="124188"/>
                    <a:pt x="1087998" y="145778"/>
                    <a:pt x="1087998" y="163558"/>
                  </a:cubicBezTo>
                  <a:cubicBezTo>
                    <a:pt x="1087998" y="201658"/>
                    <a:pt x="1117208" y="246108"/>
                    <a:pt x="1155308" y="267698"/>
                  </a:cubicBezTo>
                  <a:cubicBezTo>
                    <a:pt x="1223888" y="304528"/>
                    <a:pt x="1350888" y="305798"/>
                    <a:pt x="1419468" y="271508"/>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54" name="Forma Livre: Forma 53">
              <a:extLst>
                <a:ext uri="{FF2B5EF4-FFF2-40B4-BE49-F238E27FC236}">
                  <a16:creationId xmlns:a16="http://schemas.microsoft.com/office/drawing/2014/main" id="{C66C25E6-9771-5CE7-2C4C-D9060885DF91}"/>
                </a:ext>
              </a:extLst>
            </p:cNvPr>
            <p:cNvSpPr/>
            <p:nvPr/>
          </p:nvSpPr>
          <p:spPr>
            <a:xfrm flipV="1">
              <a:off x="6312540" y="2410437"/>
              <a:ext cx="102106" cy="107926"/>
            </a:xfrm>
            <a:custGeom>
              <a:avLst/>
              <a:gdLst>
                <a:gd name="connsiteX0" fmla="*/ 13379 w 102106"/>
                <a:gd name="connsiteY0" fmla="*/ 90261 h 107926"/>
                <a:gd name="connsiteX1" fmla="*/ 74339 w 102106"/>
                <a:gd name="connsiteY1" fmla="*/ 3901 h 107926"/>
                <a:gd name="connsiteX2" fmla="*/ 48939 w 102106"/>
                <a:gd name="connsiteY2" fmla="*/ 105501 h 107926"/>
                <a:gd name="connsiteX3" fmla="*/ 13379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379" y="90261"/>
                  </a:moveTo>
                  <a:cubicBezTo>
                    <a:pt x="-29801" y="47081"/>
                    <a:pt x="20999" y="-24039"/>
                    <a:pt x="74339" y="3901"/>
                  </a:cubicBezTo>
                  <a:cubicBezTo>
                    <a:pt x="118789" y="28031"/>
                    <a:pt x="99739" y="105501"/>
                    <a:pt x="48939" y="105501"/>
                  </a:cubicBezTo>
                  <a:cubicBezTo>
                    <a:pt x="37509" y="105501"/>
                    <a:pt x="22269" y="99151"/>
                    <a:pt x="13379" y="90261"/>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55" name="Forma Livre: Forma 54">
              <a:extLst>
                <a:ext uri="{FF2B5EF4-FFF2-40B4-BE49-F238E27FC236}">
                  <a16:creationId xmlns:a16="http://schemas.microsoft.com/office/drawing/2014/main" id="{F33CD299-4E92-6A75-2824-9C2C6C367490}"/>
                </a:ext>
              </a:extLst>
            </p:cNvPr>
            <p:cNvSpPr/>
            <p:nvPr/>
          </p:nvSpPr>
          <p:spPr>
            <a:xfrm flipV="1">
              <a:off x="6642740" y="2410437"/>
              <a:ext cx="102106" cy="107926"/>
            </a:xfrm>
            <a:custGeom>
              <a:avLst/>
              <a:gdLst>
                <a:gd name="connsiteX0" fmla="*/ 13145 w 102106"/>
                <a:gd name="connsiteY0" fmla="*/ 90261 h 107926"/>
                <a:gd name="connsiteX1" fmla="*/ 74105 w 102106"/>
                <a:gd name="connsiteY1" fmla="*/ 3901 h 107926"/>
                <a:gd name="connsiteX2" fmla="*/ 48705 w 102106"/>
                <a:gd name="connsiteY2" fmla="*/ 105501 h 107926"/>
                <a:gd name="connsiteX3" fmla="*/ 13145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145" y="90261"/>
                  </a:moveTo>
                  <a:cubicBezTo>
                    <a:pt x="-30035" y="47081"/>
                    <a:pt x="20765" y="-24039"/>
                    <a:pt x="74105" y="3901"/>
                  </a:cubicBezTo>
                  <a:cubicBezTo>
                    <a:pt x="118555" y="28031"/>
                    <a:pt x="99505" y="105501"/>
                    <a:pt x="48705" y="105501"/>
                  </a:cubicBezTo>
                  <a:cubicBezTo>
                    <a:pt x="37275" y="105501"/>
                    <a:pt x="22035" y="99151"/>
                    <a:pt x="13145" y="90261"/>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56" name="Forma Livre: Forma 55">
              <a:extLst>
                <a:ext uri="{FF2B5EF4-FFF2-40B4-BE49-F238E27FC236}">
                  <a16:creationId xmlns:a16="http://schemas.microsoft.com/office/drawing/2014/main" id="{1C19713C-DC07-8E62-CE85-1C3986C8CA11}"/>
                </a:ext>
              </a:extLst>
            </p:cNvPr>
            <p:cNvSpPr/>
            <p:nvPr/>
          </p:nvSpPr>
          <p:spPr>
            <a:xfrm flipV="1">
              <a:off x="6382965" y="3329786"/>
              <a:ext cx="292948" cy="79201"/>
            </a:xfrm>
            <a:custGeom>
              <a:avLst/>
              <a:gdLst>
                <a:gd name="connsiteX0" fmla="*/ 60946 w 292948"/>
                <a:gd name="connsiteY0" fmla="*/ 67270 h 79201"/>
                <a:gd name="connsiteX1" fmla="*/ -1284 w 292948"/>
                <a:gd name="connsiteY1" fmla="*/ 13930 h 79201"/>
                <a:gd name="connsiteX2" fmla="*/ 284466 w 292948"/>
                <a:gd name="connsiteY2" fmla="*/ 15200 h 79201"/>
                <a:gd name="connsiteX3" fmla="*/ 60946 w 292948"/>
                <a:gd name="connsiteY3" fmla="*/ 67270 h 79201"/>
              </a:gdLst>
              <a:ahLst/>
              <a:cxnLst>
                <a:cxn ang="0">
                  <a:pos x="connsiteX0" y="connsiteY0"/>
                </a:cxn>
                <a:cxn ang="0">
                  <a:pos x="connsiteX1" y="connsiteY1"/>
                </a:cxn>
                <a:cxn ang="0">
                  <a:pos x="connsiteX2" y="connsiteY2"/>
                </a:cxn>
                <a:cxn ang="0">
                  <a:pos x="connsiteX3" y="connsiteY3"/>
                </a:cxn>
              </a:cxnLst>
              <a:rect l="l" t="t" r="r" b="b"/>
              <a:pathLst>
                <a:path w="292948" h="79201">
                  <a:moveTo>
                    <a:pt x="60946" y="67270"/>
                  </a:moveTo>
                  <a:cubicBezTo>
                    <a:pt x="8876" y="48220"/>
                    <a:pt x="-8904" y="32980"/>
                    <a:pt x="-1284" y="13930"/>
                  </a:cubicBezTo>
                  <a:cubicBezTo>
                    <a:pt x="7606" y="-7660"/>
                    <a:pt x="262876" y="-6390"/>
                    <a:pt x="284466" y="15200"/>
                  </a:cubicBezTo>
                  <a:cubicBezTo>
                    <a:pt x="323836" y="54570"/>
                    <a:pt x="142226" y="97750"/>
                    <a:pt x="60946" y="67270"/>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57" name="Forma Livre: Forma 56">
              <a:extLst>
                <a:ext uri="{FF2B5EF4-FFF2-40B4-BE49-F238E27FC236}">
                  <a16:creationId xmlns:a16="http://schemas.microsoft.com/office/drawing/2014/main" id="{3D6B8D96-D981-1003-1162-F4D495A46D4A}"/>
                </a:ext>
              </a:extLst>
            </p:cNvPr>
            <p:cNvSpPr/>
            <p:nvPr/>
          </p:nvSpPr>
          <p:spPr>
            <a:xfrm flipV="1">
              <a:off x="6060789" y="5268438"/>
              <a:ext cx="337165" cy="61365"/>
            </a:xfrm>
            <a:custGeom>
              <a:avLst/>
              <a:gdLst>
                <a:gd name="connsiteX0" fmla="*/ 1064 w 337165"/>
                <a:gd name="connsiteY0" fmla="*/ 47927 h 61365"/>
                <a:gd name="connsiteX1" fmla="*/ 153464 w 337165"/>
                <a:gd name="connsiteY1" fmla="*/ 937 h 61365"/>
                <a:gd name="connsiteX2" fmla="*/ 321104 w 337165"/>
                <a:gd name="connsiteY2" fmla="*/ 44117 h 61365"/>
                <a:gd name="connsiteX3" fmla="*/ 1064 w 337165"/>
                <a:gd name="connsiteY3" fmla="*/ 47927 h 61365"/>
              </a:gdLst>
              <a:ahLst/>
              <a:cxnLst>
                <a:cxn ang="0">
                  <a:pos x="connsiteX0" y="connsiteY0"/>
                </a:cxn>
                <a:cxn ang="0">
                  <a:pos x="connsiteX1" y="connsiteY1"/>
                </a:cxn>
                <a:cxn ang="0">
                  <a:pos x="connsiteX2" y="connsiteY2"/>
                </a:cxn>
                <a:cxn ang="0">
                  <a:pos x="connsiteX3" y="connsiteY3"/>
                </a:cxn>
              </a:cxnLst>
              <a:rect l="l" t="t" r="r" b="b"/>
              <a:pathLst>
                <a:path w="337165" h="61365">
                  <a:moveTo>
                    <a:pt x="1064" y="47927"/>
                  </a:moveTo>
                  <a:cubicBezTo>
                    <a:pt x="-16716" y="17447"/>
                    <a:pt x="26464" y="4747"/>
                    <a:pt x="153464" y="937"/>
                  </a:cubicBezTo>
                  <a:cubicBezTo>
                    <a:pt x="300784" y="-4143"/>
                    <a:pt x="364284" y="12367"/>
                    <a:pt x="321104" y="44117"/>
                  </a:cubicBezTo>
                  <a:cubicBezTo>
                    <a:pt x="291894" y="64437"/>
                    <a:pt x="13764" y="68247"/>
                    <a:pt x="1064" y="47927"/>
                  </a:cubicBezTo>
                  <a:close/>
                </a:path>
              </a:pathLst>
            </a:custGeom>
            <a:solidFill>
              <a:srgbClr val="1CADE4"/>
            </a:solidFill>
            <a:ln w="6350" cap="flat">
              <a:solidFill>
                <a:schemeClr val="tx1"/>
              </a:solidFill>
              <a:prstDash val="lgDashDotDot"/>
              <a:miter/>
            </a:ln>
          </p:spPr>
          <p:txBody>
            <a:bodyPr rtlCol="0" anchor="ctr"/>
            <a:lstStyle/>
            <a:p>
              <a:endParaRPr lang="en-US"/>
            </a:p>
          </p:txBody>
        </p:sp>
        <p:sp>
          <p:nvSpPr>
            <p:cNvPr id="58" name="Forma Livre: Forma 57">
              <a:extLst>
                <a:ext uri="{FF2B5EF4-FFF2-40B4-BE49-F238E27FC236}">
                  <a16:creationId xmlns:a16="http://schemas.microsoft.com/office/drawing/2014/main" id="{09A0DD9E-0CD2-3E7B-A896-1455867F9B5F}"/>
                </a:ext>
              </a:extLst>
            </p:cNvPr>
            <p:cNvSpPr/>
            <p:nvPr/>
          </p:nvSpPr>
          <p:spPr>
            <a:xfrm flipV="1">
              <a:off x="6658784" y="5270358"/>
              <a:ext cx="337412" cy="61095"/>
            </a:xfrm>
            <a:custGeom>
              <a:avLst/>
              <a:gdLst>
                <a:gd name="connsiteX0" fmla="*/ 13515 w 337412"/>
                <a:gd name="connsiteY0" fmla="*/ 45769 h 61095"/>
                <a:gd name="connsiteX1" fmla="*/ 17325 w 337412"/>
                <a:gd name="connsiteY1" fmla="*/ 14019 h 61095"/>
                <a:gd name="connsiteX2" fmla="*/ 305615 w 337412"/>
                <a:gd name="connsiteY2" fmla="*/ 12749 h 61095"/>
                <a:gd name="connsiteX3" fmla="*/ 333555 w 337412"/>
                <a:gd name="connsiteY3" fmla="*/ 41959 h 61095"/>
                <a:gd name="connsiteX4" fmla="*/ 13515 w 337412"/>
                <a:gd name="connsiteY4" fmla="*/ 45769 h 61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412" h="61095">
                  <a:moveTo>
                    <a:pt x="13515" y="45769"/>
                  </a:moveTo>
                  <a:cubicBezTo>
                    <a:pt x="-9345" y="29259"/>
                    <a:pt x="-9345" y="27989"/>
                    <a:pt x="17325" y="14019"/>
                  </a:cubicBezTo>
                  <a:cubicBezTo>
                    <a:pt x="50345" y="-3761"/>
                    <a:pt x="259895" y="-5031"/>
                    <a:pt x="305615" y="12749"/>
                  </a:cubicBezTo>
                  <a:cubicBezTo>
                    <a:pt x="324665" y="20369"/>
                    <a:pt x="337365" y="33069"/>
                    <a:pt x="333555" y="41959"/>
                  </a:cubicBezTo>
                  <a:cubicBezTo>
                    <a:pt x="325935" y="64819"/>
                    <a:pt x="45265" y="68629"/>
                    <a:pt x="13515" y="45769"/>
                  </a:cubicBezTo>
                  <a:close/>
                </a:path>
              </a:pathLst>
            </a:custGeom>
            <a:solidFill>
              <a:srgbClr val="1CADE4"/>
            </a:solidFill>
            <a:ln w="6350" cap="flat">
              <a:solidFill>
                <a:schemeClr val="tx1"/>
              </a:solidFill>
              <a:prstDash val="lgDashDotDot"/>
              <a:miter/>
            </a:ln>
          </p:spPr>
          <p:txBody>
            <a:bodyPr rtlCol="0" anchor="ctr"/>
            <a:lstStyle/>
            <a:p>
              <a:endParaRPr lang="en-US"/>
            </a:p>
          </p:txBody>
        </p:sp>
      </p:grpSp>
      <p:pic>
        <p:nvPicPr>
          <p:cNvPr id="108" name="Gráfico 107" descr="Fogo com preenchimento sólido">
            <a:extLst>
              <a:ext uri="{FF2B5EF4-FFF2-40B4-BE49-F238E27FC236}">
                <a16:creationId xmlns:a16="http://schemas.microsoft.com/office/drawing/2014/main" id="{FB2993A3-4ABD-F7BD-1493-14BCCECEB1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19245" y="5129078"/>
            <a:ext cx="914400" cy="914400"/>
          </a:xfrm>
          <a:prstGeom prst="rect">
            <a:avLst/>
          </a:prstGeom>
        </p:spPr>
      </p:pic>
      <p:pic>
        <p:nvPicPr>
          <p:cNvPr id="110" name="Gráfico 109" descr="Fogo com preenchimento sólido">
            <a:extLst>
              <a:ext uri="{FF2B5EF4-FFF2-40B4-BE49-F238E27FC236}">
                <a16:creationId xmlns:a16="http://schemas.microsoft.com/office/drawing/2014/main" id="{51096673-3BB6-C7CB-24AA-BD3091B2DF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8162" y="5317670"/>
            <a:ext cx="914400" cy="914400"/>
          </a:xfrm>
          <a:prstGeom prst="rect">
            <a:avLst/>
          </a:prstGeom>
        </p:spPr>
      </p:pic>
      <p:pic>
        <p:nvPicPr>
          <p:cNvPr id="111" name="Gráfico 110" descr="Fogo com preenchimento sólido">
            <a:extLst>
              <a:ext uri="{FF2B5EF4-FFF2-40B4-BE49-F238E27FC236}">
                <a16:creationId xmlns:a16="http://schemas.microsoft.com/office/drawing/2014/main" id="{5814AA32-FE3C-F662-9E9E-C129CD8E08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8355" y="4838639"/>
            <a:ext cx="914400" cy="914400"/>
          </a:xfrm>
          <a:prstGeom prst="rect">
            <a:avLst/>
          </a:prstGeom>
        </p:spPr>
      </p:pic>
      <p:pic>
        <p:nvPicPr>
          <p:cNvPr id="137" name="Imagem 136">
            <a:extLst>
              <a:ext uri="{FF2B5EF4-FFF2-40B4-BE49-F238E27FC236}">
                <a16:creationId xmlns:a16="http://schemas.microsoft.com/office/drawing/2014/main" id="{C4C4F8AA-16C2-ACC7-413A-C0AED7B0D4D7}"/>
              </a:ext>
            </a:extLst>
          </p:cNvPr>
          <p:cNvPicPr>
            <a:picLocks noChangeAspect="1"/>
          </p:cNvPicPr>
          <p:nvPr/>
        </p:nvPicPr>
        <p:blipFill rotWithShape="1">
          <a:blip r:embed="rId8"/>
          <a:srcRect l="68030" t="25456" r="13709" b="63412"/>
          <a:stretch/>
        </p:blipFill>
        <p:spPr>
          <a:xfrm>
            <a:off x="6377417" y="3315416"/>
            <a:ext cx="342900" cy="365125"/>
          </a:xfrm>
          <a:prstGeom prst="rect">
            <a:avLst/>
          </a:prstGeom>
        </p:spPr>
      </p:pic>
      <p:sp>
        <p:nvSpPr>
          <p:cNvPr id="138" name="Forma Livre: Forma 137">
            <a:extLst>
              <a:ext uri="{FF2B5EF4-FFF2-40B4-BE49-F238E27FC236}">
                <a16:creationId xmlns:a16="http://schemas.microsoft.com/office/drawing/2014/main" id="{4D253871-CB67-CC74-8D3E-BD5BAE087243}"/>
              </a:ext>
            </a:extLst>
          </p:cNvPr>
          <p:cNvSpPr/>
          <p:nvPr/>
        </p:nvSpPr>
        <p:spPr>
          <a:xfrm flipV="1">
            <a:off x="5862120" y="2922563"/>
            <a:ext cx="46905" cy="49579"/>
          </a:xfrm>
          <a:custGeom>
            <a:avLst/>
            <a:gdLst>
              <a:gd name="connsiteX0" fmla="*/ 13379 w 102106"/>
              <a:gd name="connsiteY0" fmla="*/ 90261 h 107926"/>
              <a:gd name="connsiteX1" fmla="*/ 74339 w 102106"/>
              <a:gd name="connsiteY1" fmla="*/ 3901 h 107926"/>
              <a:gd name="connsiteX2" fmla="*/ 48939 w 102106"/>
              <a:gd name="connsiteY2" fmla="*/ 105501 h 107926"/>
              <a:gd name="connsiteX3" fmla="*/ 13379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379" y="90261"/>
                </a:moveTo>
                <a:cubicBezTo>
                  <a:pt x="-29801" y="47081"/>
                  <a:pt x="20999" y="-24039"/>
                  <a:pt x="74339" y="3901"/>
                </a:cubicBezTo>
                <a:cubicBezTo>
                  <a:pt x="118789" y="28031"/>
                  <a:pt x="99739" y="105501"/>
                  <a:pt x="48939" y="105501"/>
                </a:cubicBezTo>
                <a:cubicBezTo>
                  <a:pt x="37509" y="105501"/>
                  <a:pt x="22269" y="99151"/>
                  <a:pt x="13379" y="90261"/>
                </a:cubicBezTo>
                <a:close/>
              </a:path>
            </a:pathLst>
          </a:custGeom>
          <a:solidFill>
            <a:srgbClr val="C00000"/>
          </a:solidFill>
          <a:ln w="6350" cap="flat">
            <a:solidFill>
              <a:schemeClr val="tx1"/>
            </a:solidFill>
            <a:prstDash val="lgDashDotDot"/>
            <a:miter/>
          </a:ln>
        </p:spPr>
        <p:txBody>
          <a:bodyPr rtlCol="0" anchor="ctr"/>
          <a:lstStyle/>
          <a:p>
            <a:endParaRPr lang="en-US"/>
          </a:p>
        </p:txBody>
      </p:sp>
      <p:sp>
        <p:nvSpPr>
          <p:cNvPr id="139" name="Forma Livre: Forma 138">
            <a:extLst>
              <a:ext uri="{FF2B5EF4-FFF2-40B4-BE49-F238E27FC236}">
                <a16:creationId xmlns:a16="http://schemas.microsoft.com/office/drawing/2014/main" id="{8393362A-9FFD-F9AD-ED2F-B6F22EF8489E}"/>
              </a:ext>
            </a:extLst>
          </p:cNvPr>
          <p:cNvSpPr/>
          <p:nvPr/>
        </p:nvSpPr>
        <p:spPr>
          <a:xfrm flipV="1">
            <a:off x="6173036" y="2921201"/>
            <a:ext cx="46905" cy="49579"/>
          </a:xfrm>
          <a:custGeom>
            <a:avLst/>
            <a:gdLst>
              <a:gd name="connsiteX0" fmla="*/ 13379 w 102106"/>
              <a:gd name="connsiteY0" fmla="*/ 90261 h 107926"/>
              <a:gd name="connsiteX1" fmla="*/ 74339 w 102106"/>
              <a:gd name="connsiteY1" fmla="*/ 3901 h 107926"/>
              <a:gd name="connsiteX2" fmla="*/ 48939 w 102106"/>
              <a:gd name="connsiteY2" fmla="*/ 105501 h 107926"/>
              <a:gd name="connsiteX3" fmla="*/ 13379 w 102106"/>
              <a:gd name="connsiteY3" fmla="*/ 90261 h 107926"/>
            </a:gdLst>
            <a:ahLst/>
            <a:cxnLst>
              <a:cxn ang="0">
                <a:pos x="connsiteX0" y="connsiteY0"/>
              </a:cxn>
              <a:cxn ang="0">
                <a:pos x="connsiteX1" y="connsiteY1"/>
              </a:cxn>
              <a:cxn ang="0">
                <a:pos x="connsiteX2" y="connsiteY2"/>
              </a:cxn>
              <a:cxn ang="0">
                <a:pos x="connsiteX3" y="connsiteY3"/>
              </a:cxn>
            </a:cxnLst>
            <a:rect l="l" t="t" r="r" b="b"/>
            <a:pathLst>
              <a:path w="102106" h="107926">
                <a:moveTo>
                  <a:pt x="13379" y="90261"/>
                </a:moveTo>
                <a:cubicBezTo>
                  <a:pt x="-29801" y="47081"/>
                  <a:pt x="20999" y="-24039"/>
                  <a:pt x="74339" y="3901"/>
                </a:cubicBezTo>
                <a:cubicBezTo>
                  <a:pt x="118789" y="28031"/>
                  <a:pt x="99739" y="105501"/>
                  <a:pt x="48939" y="105501"/>
                </a:cubicBezTo>
                <a:cubicBezTo>
                  <a:pt x="37509" y="105501"/>
                  <a:pt x="22269" y="99151"/>
                  <a:pt x="13379" y="90261"/>
                </a:cubicBezTo>
                <a:close/>
              </a:path>
            </a:pathLst>
          </a:custGeom>
          <a:solidFill>
            <a:srgbClr val="C00000"/>
          </a:solidFill>
          <a:ln w="6350" cap="flat">
            <a:solidFill>
              <a:schemeClr val="tx1"/>
            </a:solidFill>
            <a:prstDash val="lgDashDotDot"/>
            <a:miter/>
          </a:ln>
        </p:spPr>
        <p:txBody>
          <a:bodyPr rtlCol="0" anchor="ctr"/>
          <a:lstStyle/>
          <a:p>
            <a:endParaRPr lang="en-US"/>
          </a:p>
        </p:txBody>
      </p:sp>
      <p:pic>
        <p:nvPicPr>
          <p:cNvPr id="144" name="Gráfico 143" descr="Selo ponto de interrogação com preenchimento sólido">
            <a:extLst>
              <a:ext uri="{FF2B5EF4-FFF2-40B4-BE49-F238E27FC236}">
                <a16:creationId xmlns:a16="http://schemas.microsoft.com/office/drawing/2014/main" id="{DC173507-DF3C-736D-164D-4927D637CB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51685" y="1721857"/>
            <a:ext cx="597856" cy="597856"/>
          </a:xfrm>
          <a:prstGeom prst="rect">
            <a:avLst/>
          </a:prstGeom>
        </p:spPr>
      </p:pic>
      <p:sp>
        <p:nvSpPr>
          <p:cNvPr id="145" name="Espaço Reservado para Número de Slide 144">
            <a:extLst>
              <a:ext uri="{FF2B5EF4-FFF2-40B4-BE49-F238E27FC236}">
                <a16:creationId xmlns:a16="http://schemas.microsoft.com/office/drawing/2014/main" id="{A861914E-87A7-2CD7-3066-98EE9B1084CF}"/>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
        <p:nvSpPr>
          <p:cNvPr id="2" name="Retângulo 1">
            <a:extLst>
              <a:ext uri="{FF2B5EF4-FFF2-40B4-BE49-F238E27FC236}">
                <a16:creationId xmlns:a16="http://schemas.microsoft.com/office/drawing/2014/main" id="{2795E566-23D7-8CBD-62A4-68CFF9DD10D4}"/>
              </a:ext>
            </a:extLst>
          </p:cNvPr>
          <p:cNvSpPr/>
          <p:nvPr/>
        </p:nvSpPr>
        <p:spPr>
          <a:xfrm>
            <a:off x="8209607" y="4157413"/>
            <a:ext cx="3445414"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400" dirty="0">
                <a:solidFill>
                  <a:srgbClr val="465359"/>
                </a:solidFill>
              </a:rPr>
              <a:t>Monitoring is costly</a:t>
            </a:r>
          </a:p>
        </p:txBody>
      </p:sp>
      <p:sp>
        <p:nvSpPr>
          <p:cNvPr id="4" name="Retângulo 3">
            <a:extLst>
              <a:ext uri="{FF2B5EF4-FFF2-40B4-BE49-F238E27FC236}">
                <a16:creationId xmlns:a16="http://schemas.microsoft.com/office/drawing/2014/main" id="{E4B869A2-74AE-8E01-2B28-70B61BAF346F}"/>
              </a:ext>
            </a:extLst>
          </p:cNvPr>
          <p:cNvSpPr/>
          <p:nvPr/>
        </p:nvSpPr>
        <p:spPr>
          <a:xfrm>
            <a:off x="8209607" y="4597310"/>
            <a:ext cx="3445414"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400" dirty="0">
                <a:solidFill>
                  <a:srgbClr val="465359"/>
                </a:solidFill>
              </a:rPr>
              <a:t>Not all scenarios might be covered by the observer</a:t>
            </a:r>
          </a:p>
        </p:txBody>
      </p:sp>
      <p:sp>
        <p:nvSpPr>
          <p:cNvPr id="5" name="Chave Esquerda 4">
            <a:extLst>
              <a:ext uri="{FF2B5EF4-FFF2-40B4-BE49-F238E27FC236}">
                <a16:creationId xmlns:a16="http://schemas.microsoft.com/office/drawing/2014/main" id="{A05AC07E-FD74-748F-13F7-F0B533E3A6F0}"/>
              </a:ext>
            </a:extLst>
          </p:cNvPr>
          <p:cNvSpPr/>
          <p:nvPr/>
        </p:nvSpPr>
        <p:spPr>
          <a:xfrm>
            <a:off x="8012698" y="4249579"/>
            <a:ext cx="155448" cy="7978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tângulo 5">
            <a:extLst>
              <a:ext uri="{FF2B5EF4-FFF2-40B4-BE49-F238E27FC236}">
                <a16:creationId xmlns:a16="http://schemas.microsoft.com/office/drawing/2014/main" id="{7ACEBD95-1C95-EFF4-FF32-AEA6092E427C}"/>
              </a:ext>
            </a:extLst>
          </p:cNvPr>
          <p:cNvSpPr/>
          <p:nvPr/>
        </p:nvSpPr>
        <p:spPr>
          <a:xfrm>
            <a:off x="7876771" y="3702173"/>
            <a:ext cx="3445414"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1CADE4"/>
              </a:buClr>
            </a:pPr>
            <a:r>
              <a:rPr lang="en-US" sz="1600" b="1" dirty="0">
                <a:solidFill>
                  <a:srgbClr val="465359"/>
                </a:solidFill>
              </a:rPr>
              <a:t>Problems raised in literature:</a:t>
            </a:r>
          </a:p>
        </p:txBody>
      </p:sp>
    </p:spTree>
    <p:extLst>
      <p:ext uri="{BB962C8B-B14F-4D97-AF65-F5344CB8AC3E}">
        <p14:creationId xmlns:p14="http://schemas.microsoft.com/office/powerpoint/2010/main" val="257048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6" grpId="0" animBg="1"/>
      <p:bldP spid="138" grpId="0" animBg="1"/>
      <p:bldP spid="139" grpId="0" animBg="1"/>
      <p:bldP spid="2" grpId="0"/>
      <p:bldP spid="4" grpId="0"/>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BBDC167-AB17-1948-E1F7-6A73A1E9FA1B}"/>
              </a:ext>
            </a:extLst>
          </p:cNvPr>
          <p:cNvSpPr>
            <a:spLocks noGrp="1"/>
          </p:cNvSpPr>
          <p:nvPr>
            <p:ph type="sldNum" sz="quarter" idx="12"/>
          </p:nvPr>
        </p:nvSpPr>
        <p:spPr/>
        <p:txBody>
          <a:bodyPr/>
          <a:lstStyle/>
          <a:p>
            <a:pPr rtl="0"/>
            <a:fld id="{3A98EE3D-8CD1-4C3F-BD1C-C98C9596463C}" type="slidenum">
              <a:rPr lang="en-US" smtClean="0"/>
              <a:t>60</a:t>
            </a:fld>
            <a:endParaRPr lang="en-US" dirty="0"/>
          </a:p>
        </p:txBody>
      </p:sp>
      <p:sp>
        <p:nvSpPr>
          <p:cNvPr id="5" name="Título 1">
            <a:extLst>
              <a:ext uri="{FF2B5EF4-FFF2-40B4-BE49-F238E27FC236}">
                <a16:creationId xmlns:a16="http://schemas.microsoft.com/office/drawing/2014/main" id="{944AA7CA-6FC3-3BDC-22AC-B446F78B5D8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Threats to validity</a:t>
            </a:r>
          </a:p>
        </p:txBody>
      </p:sp>
      <p:sp>
        <p:nvSpPr>
          <p:cNvPr id="6" name="Retângulo 5">
            <a:extLst>
              <a:ext uri="{FF2B5EF4-FFF2-40B4-BE49-F238E27FC236}">
                <a16:creationId xmlns:a16="http://schemas.microsoft.com/office/drawing/2014/main" id="{694045DE-7AC8-88B2-8076-749824335F94}"/>
              </a:ext>
            </a:extLst>
          </p:cNvPr>
          <p:cNvSpPr/>
          <p:nvPr/>
        </p:nvSpPr>
        <p:spPr>
          <a:xfrm>
            <a:off x="1562640" y="2069439"/>
            <a:ext cx="56255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400" dirty="0">
                <a:solidFill>
                  <a:srgbClr val="465359"/>
                </a:solidFill>
              </a:rPr>
              <a:t>Bias in the generated patient profiles?</a:t>
            </a:r>
          </a:p>
        </p:txBody>
      </p:sp>
      <p:sp>
        <p:nvSpPr>
          <p:cNvPr id="7" name="Retângulo 6">
            <a:extLst>
              <a:ext uri="{FF2B5EF4-FFF2-40B4-BE49-F238E27FC236}">
                <a16:creationId xmlns:a16="http://schemas.microsoft.com/office/drawing/2014/main" id="{7CCA3C59-4D2B-901D-C2BB-196B49802942}"/>
              </a:ext>
            </a:extLst>
          </p:cNvPr>
          <p:cNvSpPr/>
          <p:nvPr/>
        </p:nvSpPr>
        <p:spPr>
          <a:xfrm>
            <a:off x="1562640" y="2527942"/>
            <a:ext cx="5054059"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400" dirty="0">
                <a:solidFill>
                  <a:srgbClr val="465359"/>
                </a:solidFill>
              </a:rPr>
              <a:t>Was the prototype accurate?</a:t>
            </a:r>
          </a:p>
        </p:txBody>
      </p:sp>
      <p:sp>
        <p:nvSpPr>
          <p:cNvPr id="8" name="Retângulo 7">
            <a:extLst>
              <a:ext uri="{FF2B5EF4-FFF2-40B4-BE49-F238E27FC236}">
                <a16:creationId xmlns:a16="http://schemas.microsoft.com/office/drawing/2014/main" id="{0C831E53-EDD7-0FA8-E3C1-32C9E3BC3D48}"/>
              </a:ext>
            </a:extLst>
          </p:cNvPr>
          <p:cNvSpPr/>
          <p:nvPr/>
        </p:nvSpPr>
        <p:spPr>
          <a:xfrm>
            <a:off x="1562640" y="2986445"/>
            <a:ext cx="5054059"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400" dirty="0">
                <a:solidFill>
                  <a:srgbClr val="465359"/>
                </a:solidFill>
              </a:rPr>
              <a:t>Binary NSA well-known issues</a:t>
            </a:r>
          </a:p>
        </p:txBody>
      </p:sp>
      <p:sp>
        <p:nvSpPr>
          <p:cNvPr id="9" name="Retângulo 8">
            <a:extLst>
              <a:ext uri="{FF2B5EF4-FFF2-40B4-BE49-F238E27FC236}">
                <a16:creationId xmlns:a16="http://schemas.microsoft.com/office/drawing/2014/main" id="{B1D0B394-E800-0163-40C2-4143F8EB7360}"/>
              </a:ext>
            </a:extLst>
          </p:cNvPr>
          <p:cNvSpPr/>
          <p:nvPr/>
        </p:nvSpPr>
        <p:spPr>
          <a:xfrm>
            <a:off x="2121440" y="3470227"/>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000" dirty="0">
                <a:solidFill>
                  <a:srgbClr val="465359"/>
                </a:solidFill>
              </a:rPr>
              <a:t>Generate-and-test is very time consuming</a:t>
            </a:r>
          </a:p>
        </p:txBody>
      </p:sp>
      <p:sp>
        <p:nvSpPr>
          <p:cNvPr id="10" name="Retângulo 9">
            <a:extLst>
              <a:ext uri="{FF2B5EF4-FFF2-40B4-BE49-F238E27FC236}">
                <a16:creationId xmlns:a16="http://schemas.microsoft.com/office/drawing/2014/main" id="{59D47448-2670-0E43-8556-9E7AE5590A22}"/>
              </a:ext>
            </a:extLst>
          </p:cNvPr>
          <p:cNvSpPr/>
          <p:nvPr/>
        </p:nvSpPr>
        <p:spPr>
          <a:xfrm>
            <a:off x="2121440" y="3920347"/>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000" dirty="0">
                <a:solidFill>
                  <a:srgbClr val="465359"/>
                </a:solidFill>
              </a:rPr>
              <a:t>Existence of “holes”</a:t>
            </a:r>
          </a:p>
        </p:txBody>
      </p:sp>
      <p:sp>
        <p:nvSpPr>
          <p:cNvPr id="11" name="Retângulo 10">
            <a:extLst>
              <a:ext uri="{FF2B5EF4-FFF2-40B4-BE49-F238E27FC236}">
                <a16:creationId xmlns:a16="http://schemas.microsoft.com/office/drawing/2014/main" id="{31CA2AF3-989F-785A-951D-A08B79B31D66}"/>
              </a:ext>
            </a:extLst>
          </p:cNvPr>
          <p:cNvSpPr/>
          <p:nvPr/>
        </p:nvSpPr>
        <p:spPr>
          <a:xfrm>
            <a:off x="2121440" y="4405424"/>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2000" dirty="0">
                <a:solidFill>
                  <a:srgbClr val="465359"/>
                </a:solidFill>
              </a:rPr>
              <a:t>Only works for stable definitions of self</a:t>
            </a:r>
          </a:p>
        </p:txBody>
      </p:sp>
    </p:spTree>
    <p:extLst>
      <p:ext uri="{BB962C8B-B14F-4D97-AF65-F5344CB8AC3E}">
        <p14:creationId xmlns:p14="http://schemas.microsoft.com/office/powerpoint/2010/main" val="28570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EF91C-C7E1-4012-8A00-FAA1020B43B1}"/>
              </a:ext>
            </a:extLst>
          </p:cNvPr>
          <p:cNvSpPr>
            <a:spLocks noGrp="1"/>
          </p:cNvSpPr>
          <p:nvPr>
            <p:ph type="title"/>
          </p:nvPr>
        </p:nvSpPr>
        <p:spPr>
          <a:xfrm>
            <a:off x="581192" y="4693389"/>
            <a:ext cx="11029616" cy="566738"/>
          </a:xfrm>
        </p:spPr>
        <p:txBody>
          <a:bodyPr anchor="b">
            <a:normAutofit/>
          </a:bodyPr>
          <a:lstStyle/>
          <a:p>
            <a:r>
              <a:rPr lang="pt-BR" dirty="0" err="1"/>
              <a:t>conclusion</a:t>
            </a:r>
            <a:endParaRPr lang="pt-BR" dirty="0"/>
          </a:p>
        </p:txBody>
      </p:sp>
      <p:sp>
        <p:nvSpPr>
          <p:cNvPr id="71" name="Text Placeholder 3">
            <a:extLst>
              <a:ext uri="{FF2B5EF4-FFF2-40B4-BE49-F238E27FC236}">
                <a16:creationId xmlns:a16="http://schemas.microsoft.com/office/drawing/2014/main" id="{02179AF0-1AE2-4258-0459-218B7884A51B}"/>
              </a:ext>
            </a:extLst>
          </p:cNvPr>
          <p:cNvSpPr>
            <a:spLocks noGrp="1"/>
          </p:cNvSpPr>
          <p:nvPr>
            <p:ph type="body" sz="half" idx="2"/>
          </p:nvPr>
        </p:nvSpPr>
        <p:spPr>
          <a:xfrm>
            <a:off x="581192" y="5260127"/>
            <a:ext cx="11029617" cy="998148"/>
          </a:xfrm>
        </p:spPr>
        <p:txBody>
          <a:bodyPr/>
          <a:lstStyle/>
          <a:p>
            <a:endParaRPr lang="en-US"/>
          </a:p>
        </p:txBody>
      </p:sp>
      <p:pic>
        <p:nvPicPr>
          <p:cNvPr id="9" name="Picture 2" descr="red apple fruit on four pyle books">
            <a:extLst>
              <a:ext uri="{FF2B5EF4-FFF2-40B4-BE49-F238E27FC236}">
                <a16:creationId xmlns:a16="http://schemas.microsoft.com/office/drawing/2014/main" id="{98EC3BFA-2BB1-49A2-BBA8-862F53BD8C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 t="38192" r="24" b="5169"/>
          <a:stretch/>
        </p:blipFill>
        <p:spPr bwMode="auto">
          <a:xfrm>
            <a:off x="450570" y="642659"/>
            <a:ext cx="11290859" cy="3651249"/>
          </a:xfrm>
          <a:prstGeom prst="rect">
            <a:avLst/>
          </a:prstGeom>
          <a:solidFill>
            <a:srgbClr val="FFFFFF"/>
          </a:solidFill>
        </p:spPr>
      </p:pic>
      <p:pic>
        <p:nvPicPr>
          <p:cNvPr id="4" name="Imagem 3" descr="Fundo preto com letras brancas">
            <a:extLst>
              <a:ext uri="{FF2B5EF4-FFF2-40B4-BE49-F238E27FC236}">
                <a16:creationId xmlns:a16="http://schemas.microsoft.com/office/drawing/2014/main" id="{C18F82FF-7D6F-302A-6EBE-3E06C5FBF56F}"/>
              </a:ext>
            </a:extLst>
          </p:cNvPr>
          <p:cNvPicPr>
            <a:picLocks noChangeAspect="1"/>
          </p:cNvPicPr>
          <p:nvPr/>
        </p:nvPicPr>
        <p:blipFill rotWithShape="1">
          <a:blip r:embed="rId3">
            <a:extLst>
              <a:ext uri="{28A0092B-C50C-407E-A947-70E740481C1C}">
                <a14:useLocalDpi xmlns:a14="http://schemas.microsoft.com/office/drawing/2010/main" val="0"/>
              </a:ext>
            </a:extLst>
          </a:blip>
          <a:srcRect t="21449" b="16437"/>
          <a:stretch/>
        </p:blipFill>
        <p:spPr>
          <a:xfrm>
            <a:off x="450569" y="642659"/>
            <a:ext cx="11290859" cy="3651249"/>
          </a:xfrm>
          <a:prstGeom prst="rect">
            <a:avLst/>
          </a:prstGeom>
        </p:spPr>
      </p:pic>
      <p:pic>
        <p:nvPicPr>
          <p:cNvPr id="6" name="Imagem 5" descr="Texto, Carta&#10;&#10;Descrição gerada automaticamente">
            <a:extLst>
              <a:ext uri="{FF2B5EF4-FFF2-40B4-BE49-F238E27FC236}">
                <a16:creationId xmlns:a16="http://schemas.microsoft.com/office/drawing/2014/main" id="{53BBFE68-DDEF-B2D3-E10C-BF7D52CA094C}"/>
              </a:ext>
            </a:extLst>
          </p:cNvPr>
          <p:cNvPicPr>
            <a:picLocks noChangeAspect="1"/>
          </p:cNvPicPr>
          <p:nvPr/>
        </p:nvPicPr>
        <p:blipFill rotWithShape="1">
          <a:blip r:embed="rId4">
            <a:extLst>
              <a:ext uri="{28A0092B-C50C-407E-A947-70E740481C1C}">
                <a14:useLocalDpi xmlns:a14="http://schemas.microsoft.com/office/drawing/2010/main" val="0"/>
              </a:ext>
            </a:extLst>
          </a:blip>
          <a:srcRect t="34255" b="12582"/>
          <a:stretch/>
        </p:blipFill>
        <p:spPr>
          <a:xfrm>
            <a:off x="450569" y="642659"/>
            <a:ext cx="11290859" cy="3651249"/>
          </a:xfrm>
          <a:prstGeom prst="rect">
            <a:avLst/>
          </a:prstGeom>
        </p:spPr>
      </p:pic>
      <p:sp>
        <p:nvSpPr>
          <p:cNvPr id="3" name="Espaço Reservado para Número de Slide 2">
            <a:extLst>
              <a:ext uri="{FF2B5EF4-FFF2-40B4-BE49-F238E27FC236}">
                <a16:creationId xmlns:a16="http://schemas.microsoft.com/office/drawing/2014/main" id="{C577DF5C-7034-0B56-B7C2-D505C8C18A99}"/>
              </a:ext>
            </a:extLst>
          </p:cNvPr>
          <p:cNvSpPr>
            <a:spLocks noGrp="1"/>
          </p:cNvSpPr>
          <p:nvPr>
            <p:ph type="sldNum" sz="quarter" idx="12"/>
          </p:nvPr>
        </p:nvSpPr>
        <p:spPr/>
        <p:txBody>
          <a:bodyPr/>
          <a:lstStyle/>
          <a:p>
            <a:pPr rtl="0"/>
            <a:fld id="{3A98EE3D-8CD1-4C3F-BD1C-C98C9596463C}" type="slidenum">
              <a:rPr lang="en-US" smtClean="0"/>
              <a:t>61</a:t>
            </a:fld>
            <a:endParaRPr lang="en-US" dirty="0"/>
          </a:p>
        </p:txBody>
      </p:sp>
      <p:pic>
        <p:nvPicPr>
          <p:cNvPr id="7" name="Imagem 6" descr="Homem com as mãos&#10;&#10;Descrição gerada automaticamente com confiança baixa">
            <a:extLst>
              <a:ext uri="{FF2B5EF4-FFF2-40B4-BE49-F238E27FC236}">
                <a16:creationId xmlns:a16="http://schemas.microsoft.com/office/drawing/2014/main" id="{70C3DCFF-AEA1-312E-EEEC-235969EDDE5F}"/>
              </a:ext>
            </a:extLst>
          </p:cNvPr>
          <p:cNvPicPr>
            <a:picLocks noChangeAspect="1"/>
          </p:cNvPicPr>
          <p:nvPr/>
        </p:nvPicPr>
        <p:blipFill rotWithShape="1">
          <a:blip r:embed="rId5">
            <a:extLst>
              <a:ext uri="{28A0092B-C50C-407E-A947-70E740481C1C}">
                <a14:useLocalDpi xmlns:a14="http://schemas.microsoft.com/office/drawing/2010/main" val="0"/>
              </a:ext>
            </a:extLst>
          </a:blip>
          <a:srcRect t="34081" b="17412"/>
          <a:stretch/>
        </p:blipFill>
        <p:spPr>
          <a:xfrm>
            <a:off x="450568" y="642659"/>
            <a:ext cx="11290858" cy="3651250"/>
          </a:xfrm>
          <a:prstGeom prst="rect">
            <a:avLst/>
          </a:prstGeom>
        </p:spPr>
      </p:pic>
    </p:spTree>
    <p:extLst>
      <p:ext uri="{BB962C8B-B14F-4D97-AF65-F5344CB8AC3E}">
        <p14:creationId xmlns:p14="http://schemas.microsoft.com/office/powerpoint/2010/main" val="4280508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BBDC167-AB17-1948-E1F7-6A73A1E9FA1B}"/>
              </a:ext>
            </a:extLst>
          </p:cNvPr>
          <p:cNvSpPr>
            <a:spLocks noGrp="1"/>
          </p:cNvSpPr>
          <p:nvPr>
            <p:ph type="sldNum" sz="quarter" idx="12"/>
          </p:nvPr>
        </p:nvSpPr>
        <p:spPr/>
        <p:txBody>
          <a:bodyPr/>
          <a:lstStyle/>
          <a:p>
            <a:pPr rtl="0"/>
            <a:fld id="{3A98EE3D-8CD1-4C3F-BD1C-C98C9596463C}" type="slidenum">
              <a:rPr lang="en-US" smtClean="0"/>
              <a:t>62</a:t>
            </a:fld>
            <a:endParaRPr lang="en-US" dirty="0"/>
          </a:p>
        </p:txBody>
      </p:sp>
      <p:sp>
        <p:nvSpPr>
          <p:cNvPr id="5" name="Título 1">
            <a:extLst>
              <a:ext uri="{FF2B5EF4-FFF2-40B4-BE49-F238E27FC236}">
                <a16:creationId xmlns:a16="http://schemas.microsoft.com/office/drawing/2014/main" id="{944AA7CA-6FC3-3BDC-22AC-B446F78B5D87}"/>
              </a:ext>
            </a:extLst>
          </p:cNvPr>
          <p:cNvSpPr txBox="1">
            <a:spLocks/>
          </p:cNvSpPr>
          <p:nvPr/>
        </p:nvSpPr>
        <p:spPr>
          <a:xfrm>
            <a:off x="581192" y="702156"/>
            <a:ext cx="11029616" cy="50434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and future work</a:t>
            </a:r>
          </a:p>
        </p:txBody>
      </p:sp>
      <p:sp>
        <p:nvSpPr>
          <p:cNvPr id="2" name="Retângulo 1">
            <a:extLst>
              <a:ext uri="{FF2B5EF4-FFF2-40B4-BE49-F238E27FC236}">
                <a16:creationId xmlns:a16="http://schemas.microsoft.com/office/drawing/2014/main" id="{FC09506B-C17A-EA53-A601-6606192C5DFF}"/>
              </a:ext>
            </a:extLst>
          </p:cNvPr>
          <p:cNvSpPr/>
          <p:nvPr/>
        </p:nvSpPr>
        <p:spPr>
          <a:xfrm>
            <a:off x="2377719" y="2039148"/>
            <a:ext cx="1115638" cy="6902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Design Process</a:t>
            </a:r>
          </a:p>
        </p:txBody>
      </p:sp>
      <p:pic>
        <p:nvPicPr>
          <p:cNvPr id="3" name="Imagem 2">
            <a:extLst>
              <a:ext uri="{FF2B5EF4-FFF2-40B4-BE49-F238E27FC236}">
                <a16:creationId xmlns:a16="http://schemas.microsoft.com/office/drawing/2014/main" id="{4D71294C-99DD-D236-2618-8220BB02A393}"/>
              </a:ext>
            </a:extLst>
          </p:cNvPr>
          <p:cNvPicPr>
            <a:picLocks noChangeAspect="1"/>
          </p:cNvPicPr>
          <p:nvPr/>
        </p:nvPicPr>
        <p:blipFill>
          <a:blip r:embed="rId2"/>
          <a:stretch>
            <a:fillRect/>
          </a:stretch>
        </p:blipFill>
        <p:spPr>
          <a:xfrm>
            <a:off x="1125198" y="1947084"/>
            <a:ext cx="762446" cy="546396"/>
          </a:xfrm>
          <a:prstGeom prst="rect">
            <a:avLst/>
          </a:prstGeom>
        </p:spPr>
      </p:pic>
      <p:sp>
        <p:nvSpPr>
          <p:cNvPr id="12" name="Retângulo 11">
            <a:extLst>
              <a:ext uri="{FF2B5EF4-FFF2-40B4-BE49-F238E27FC236}">
                <a16:creationId xmlns:a16="http://schemas.microsoft.com/office/drawing/2014/main" id="{96A787F8-BE9D-9AC0-5BA2-A1182A2812B5}"/>
              </a:ext>
            </a:extLst>
          </p:cNvPr>
          <p:cNvSpPr/>
          <p:nvPr/>
        </p:nvSpPr>
        <p:spPr>
          <a:xfrm>
            <a:off x="2482259" y="2310320"/>
            <a:ext cx="928789" cy="2880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System Model</a:t>
            </a:r>
          </a:p>
        </p:txBody>
      </p:sp>
      <p:grpSp>
        <p:nvGrpSpPr>
          <p:cNvPr id="13" name="Agrupar 12">
            <a:extLst>
              <a:ext uri="{FF2B5EF4-FFF2-40B4-BE49-F238E27FC236}">
                <a16:creationId xmlns:a16="http://schemas.microsoft.com/office/drawing/2014/main" id="{859BBD87-5878-E5A8-73E5-9BDFDB264B77}"/>
              </a:ext>
            </a:extLst>
          </p:cNvPr>
          <p:cNvGrpSpPr/>
          <p:nvPr/>
        </p:nvGrpSpPr>
        <p:grpSpPr>
          <a:xfrm>
            <a:off x="865617" y="2937707"/>
            <a:ext cx="1281608" cy="639984"/>
            <a:chOff x="2017263" y="2699246"/>
            <a:chExt cx="1281608" cy="639984"/>
          </a:xfrm>
        </p:grpSpPr>
        <p:sp>
          <p:nvSpPr>
            <p:cNvPr id="14" name="Retângulo 13">
              <a:extLst>
                <a:ext uri="{FF2B5EF4-FFF2-40B4-BE49-F238E27FC236}">
                  <a16:creationId xmlns:a16="http://schemas.microsoft.com/office/drawing/2014/main" id="{FEC4F194-D840-00AB-51AF-C8D034F18664}"/>
                </a:ext>
              </a:extLst>
            </p:cNvPr>
            <p:cNvSpPr/>
            <p:nvPr/>
          </p:nvSpPr>
          <p:spPr>
            <a:xfrm>
              <a:off x="2017263" y="2699246"/>
              <a:ext cx="1281608" cy="6399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Property Specification</a:t>
              </a:r>
            </a:p>
          </p:txBody>
        </p:sp>
        <p:sp>
          <p:nvSpPr>
            <p:cNvPr id="15" name="Retângulo 14">
              <a:extLst>
                <a:ext uri="{FF2B5EF4-FFF2-40B4-BE49-F238E27FC236}">
                  <a16:creationId xmlns:a16="http://schemas.microsoft.com/office/drawing/2014/main" id="{EBB09552-FDCB-1D90-20EF-C9B0BF4AD821}"/>
                </a:ext>
              </a:extLst>
            </p:cNvPr>
            <p:cNvSpPr/>
            <p:nvPr/>
          </p:nvSpPr>
          <p:spPr>
            <a:xfrm>
              <a:off x="2109721" y="2967165"/>
              <a:ext cx="1066962" cy="3031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Properties</a:t>
              </a:r>
            </a:p>
          </p:txBody>
        </p:sp>
      </p:grpSp>
      <p:sp>
        <p:nvSpPr>
          <p:cNvPr id="16" name="Triângulo isósceles 15">
            <a:extLst>
              <a:ext uri="{FF2B5EF4-FFF2-40B4-BE49-F238E27FC236}">
                <a16:creationId xmlns:a16="http://schemas.microsoft.com/office/drawing/2014/main" id="{669C90F3-10E0-C257-EEAE-0E918739416B}"/>
              </a:ext>
            </a:extLst>
          </p:cNvPr>
          <p:cNvSpPr/>
          <p:nvPr/>
        </p:nvSpPr>
        <p:spPr>
          <a:xfrm rot="10800000">
            <a:off x="972938" y="2810574"/>
            <a:ext cx="1066961"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ângulo isósceles 16">
            <a:extLst>
              <a:ext uri="{FF2B5EF4-FFF2-40B4-BE49-F238E27FC236}">
                <a16:creationId xmlns:a16="http://schemas.microsoft.com/office/drawing/2014/main" id="{7180C212-6265-94F0-C705-A55EB9736F22}"/>
              </a:ext>
            </a:extLst>
          </p:cNvPr>
          <p:cNvSpPr/>
          <p:nvPr/>
        </p:nvSpPr>
        <p:spPr>
          <a:xfrm rot="5400000">
            <a:off x="1906218" y="2346909"/>
            <a:ext cx="690224"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1B758909-F2E9-D750-8068-69258BCE7727}"/>
              </a:ext>
            </a:extLst>
          </p:cNvPr>
          <p:cNvSpPr/>
          <p:nvPr/>
        </p:nvSpPr>
        <p:spPr>
          <a:xfrm>
            <a:off x="792835" y="1847850"/>
            <a:ext cx="2780536" cy="1877142"/>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sz="1100" dirty="0">
              <a:solidFill>
                <a:srgbClr val="2F5597"/>
              </a:solidFill>
            </a:endParaRPr>
          </a:p>
        </p:txBody>
      </p:sp>
      <p:sp>
        <p:nvSpPr>
          <p:cNvPr id="19" name="Triângulo isósceles 18">
            <a:extLst>
              <a:ext uri="{FF2B5EF4-FFF2-40B4-BE49-F238E27FC236}">
                <a16:creationId xmlns:a16="http://schemas.microsoft.com/office/drawing/2014/main" id="{D2919F17-10F5-FEB7-D5B8-7F697B80A575}"/>
              </a:ext>
            </a:extLst>
          </p:cNvPr>
          <p:cNvSpPr/>
          <p:nvPr/>
        </p:nvSpPr>
        <p:spPr>
          <a:xfrm rot="5400000">
            <a:off x="2968851" y="2689341"/>
            <a:ext cx="1880314"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5DE7EFE3-C04D-393F-D0AC-FF2A57838312}"/>
              </a:ext>
            </a:extLst>
          </p:cNvPr>
          <p:cNvSpPr/>
          <p:nvPr/>
        </p:nvSpPr>
        <p:spPr>
          <a:xfrm>
            <a:off x="4282159" y="2288096"/>
            <a:ext cx="1669225" cy="9175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Prototype Implementation</a:t>
            </a:r>
          </a:p>
        </p:txBody>
      </p:sp>
      <p:sp>
        <p:nvSpPr>
          <p:cNvPr id="21" name="Retângulo 20">
            <a:extLst>
              <a:ext uri="{FF2B5EF4-FFF2-40B4-BE49-F238E27FC236}">
                <a16:creationId xmlns:a16="http://schemas.microsoft.com/office/drawing/2014/main" id="{7E009B1A-1454-1486-D858-F03948A2BA49}"/>
              </a:ext>
            </a:extLst>
          </p:cNvPr>
          <p:cNvSpPr/>
          <p:nvPr/>
        </p:nvSpPr>
        <p:spPr>
          <a:xfrm>
            <a:off x="4451682" y="2601396"/>
            <a:ext cx="1330178" cy="49543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System Prototype</a:t>
            </a:r>
          </a:p>
        </p:txBody>
      </p:sp>
      <p:sp>
        <p:nvSpPr>
          <p:cNvPr id="22" name="Retângulo 21">
            <a:extLst>
              <a:ext uri="{FF2B5EF4-FFF2-40B4-BE49-F238E27FC236}">
                <a16:creationId xmlns:a16="http://schemas.microsoft.com/office/drawing/2014/main" id="{CED69530-2BFF-B7A6-EBC4-7BDE1A864C22}"/>
              </a:ext>
            </a:extLst>
          </p:cNvPr>
          <p:cNvSpPr/>
          <p:nvPr/>
        </p:nvSpPr>
        <p:spPr>
          <a:xfrm>
            <a:off x="4150427" y="1682750"/>
            <a:ext cx="1932688" cy="2172460"/>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A</a:t>
            </a:r>
            <a:r>
              <a:rPr lang="en-US" sz="1100" dirty="0">
                <a:solidFill>
                  <a:srgbClr val="2F5597"/>
                </a:solidFill>
              </a:rPr>
              <a:t>. Innate Immunity Through Assurances</a:t>
            </a:r>
          </a:p>
        </p:txBody>
      </p:sp>
      <p:sp>
        <p:nvSpPr>
          <p:cNvPr id="23" name="Retângulo 22">
            <a:extLst>
              <a:ext uri="{FF2B5EF4-FFF2-40B4-BE49-F238E27FC236}">
                <a16:creationId xmlns:a16="http://schemas.microsoft.com/office/drawing/2014/main" id="{CA706BDC-1813-9739-5FA2-9C7EBD4EDAD7}"/>
              </a:ext>
            </a:extLst>
          </p:cNvPr>
          <p:cNvSpPr/>
          <p:nvPr/>
        </p:nvSpPr>
        <p:spPr>
          <a:xfrm>
            <a:off x="5019697" y="3390834"/>
            <a:ext cx="666098" cy="293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Operation Dataset</a:t>
            </a:r>
          </a:p>
        </p:txBody>
      </p:sp>
      <p:cxnSp>
        <p:nvCxnSpPr>
          <p:cNvPr id="24" name="Conector de Seta Reta 23">
            <a:extLst>
              <a:ext uri="{FF2B5EF4-FFF2-40B4-BE49-F238E27FC236}">
                <a16:creationId xmlns:a16="http://schemas.microsoft.com/office/drawing/2014/main" id="{0C990044-C4C0-EEFB-9676-CDCEA17AA449}"/>
              </a:ext>
            </a:extLst>
          </p:cNvPr>
          <p:cNvCxnSpPr>
            <a:cxnSpLocks/>
            <a:endCxn id="23" idx="0"/>
          </p:cNvCxnSpPr>
          <p:nvPr/>
        </p:nvCxnSpPr>
        <p:spPr>
          <a:xfrm>
            <a:off x="5352746" y="3096826"/>
            <a:ext cx="0" cy="29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AA528C65-D25C-328C-41E9-724B68D32767}"/>
              </a:ext>
            </a:extLst>
          </p:cNvPr>
          <p:cNvCxnSpPr>
            <a:cxnSpLocks/>
            <a:stCxn id="23" idx="2"/>
            <a:endCxn id="27" idx="0"/>
          </p:cNvCxnSpPr>
          <p:nvPr/>
        </p:nvCxnSpPr>
        <p:spPr>
          <a:xfrm flipH="1">
            <a:off x="5351372" y="3683918"/>
            <a:ext cx="1374" cy="103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Agrupar 25">
            <a:extLst>
              <a:ext uri="{FF2B5EF4-FFF2-40B4-BE49-F238E27FC236}">
                <a16:creationId xmlns:a16="http://schemas.microsoft.com/office/drawing/2014/main" id="{059190B3-B56C-A918-0BCD-168DAE851D3F}"/>
              </a:ext>
            </a:extLst>
          </p:cNvPr>
          <p:cNvGrpSpPr/>
          <p:nvPr/>
        </p:nvGrpSpPr>
        <p:grpSpPr>
          <a:xfrm>
            <a:off x="2837870" y="4616321"/>
            <a:ext cx="3121014" cy="1378664"/>
            <a:chOff x="3835525" y="4703790"/>
            <a:chExt cx="3121014" cy="1378664"/>
          </a:xfrm>
        </p:grpSpPr>
        <p:sp>
          <p:nvSpPr>
            <p:cNvPr id="27" name="Retângulo 26">
              <a:extLst>
                <a:ext uri="{FF2B5EF4-FFF2-40B4-BE49-F238E27FC236}">
                  <a16:creationId xmlns:a16="http://schemas.microsoft.com/office/drawing/2014/main" id="{66844211-8723-F28A-9023-EFDDFD599E77}"/>
                </a:ext>
              </a:extLst>
            </p:cNvPr>
            <p:cNvSpPr/>
            <p:nvPr/>
          </p:nvSpPr>
          <p:spPr>
            <a:xfrm>
              <a:off x="5817885" y="4809027"/>
              <a:ext cx="1062284" cy="9794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Processing</a:t>
              </a:r>
            </a:p>
          </p:txBody>
        </p:sp>
        <p:sp>
          <p:nvSpPr>
            <p:cNvPr id="28" name="Retângulo 27">
              <a:extLst>
                <a:ext uri="{FF2B5EF4-FFF2-40B4-BE49-F238E27FC236}">
                  <a16:creationId xmlns:a16="http://schemas.microsoft.com/office/drawing/2014/main" id="{C97F4810-5D06-41AF-57AB-28D3FEF7F723}"/>
                </a:ext>
              </a:extLst>
            </p:cNvPr>
            <p:cNvSpPr/>
            <p:nvPr/>
          </p:nvSpPr>
          <p:spPr>
            <a:xfrm>
              <a:off x="3835525" y="4703790"/>
              <a:ext cx="3121014" cy="1378664"/>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Feature Engineering</a:t>
              </a:r>
            </a:p>
          </p:txBody>
        </p:sp>
        <p:sp>
          <p:nvSpPr>
            <p:cNvPr id="29" name="Triângulo isósceles 28">
              <a:extLst>
                <a:ext uri="{FF2B5EF4-FFF2-40B4-BE49-F238E27FC236}">
                  <a16:creationId xmlns:a16="http://schemas.microsoft.com/office/drawing/2014/main" id="{65574B74-047C-9969-D119-C38DD435E47F}"/>
                </a:ext>
              </a:extLst>
            </p:cNvPr>
            <p:cNvSpPr/>
            <p:nvPr/>
          </p:nvSpPr>
          <p:spPr>
            <a:xfrm rot="16200000">
              <a:off x="5288238" y="5191898"/>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29">
              <a:extLst>
                <a:ext uri="{FF2B5EF4-FFF2-40B4-BE49-F238E27FC236}">
                  <a16:creationId xmlns:a16="http://schemas.microsoft.com/office/drawing/2014/main" id="{E4C32B6D-5985-D627-8637-42E7AA50BEBA}"/>
                </a:ext>
              </a:extLst>
            </p:cNvPr>
            <p:cNvSpPr/>
            <p:nvPr/>
          </p:nvSpPr>
          <p:spPr>
            <a:xfrm>
              <a:off x="3962203" y="4794189"/>
              <a:ext cx="1631394" cy="96487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Data Labeling</a:t>
              </a:r>
            </a:p>
          </p:txBody>
        </p:sp>
        <p:sp>
          <p:nvSpPr>
            <p:cNvPr id="31" name="Retângulo 30">
              <a:extLst>
                <a:ext uri="{FF2B5EF4-FFF2-40B4-BE49-F238E27FC236}">
                  <a16:creationId xmlns:a16="http://schemas.microsoft.com/office/drawing/2014/main" id="{AE496A21-1C87-D1C4-E052-3A3365808A26}"/>
                </a:ext>
              </a:extLst>
            </p:cNvPr>
            <p:cNvSpPr/>
            <p:nvPr/>
          </p:nvSpPr>
          <p:spPr>
            <a:xfrm>
              <a:off x="4969463" y="5234015"/>
              <a:ext cx="537807" cy="2366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Dataset</a:t>
              </a:r>
            </a:p>
          </p:txBody>
        </p:sp>
        <p:sp>
          <p:nvSpPr>
            <p:cNvPr id="32" name="Retângulo 31">
              <a:extLst>
                <a:ext uri="{FF2B5EF4-FFF2-40B4-BE49-F238E27FC236}">
                  <a16:creationId xmlns:a16="http://schemas.microsoft.com/office/drawing/2014/main" id="{FAFF1EEF-D0D6-6A64-1D86-9A2D48F3C9F2}"/>
                </a:ext>
              </a:extLst>
            </p:cNvPr>
            <p:cNvSpPr/>
            <p:nvPr/>
          </p:nvSpPr>
          <p:spPr>
            <a:xfrm>
              <a:off x="4045180" y="5075824"/>
              <a:ext cx="718955" cy="20323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Non-Self</a:t>
              </a:r>
            </a:p>
          </p:txBody>
        </p:sp>
        <p:sp>
          <p:nvSpPr>
            <p:cNvPr id="33" name="Retângulo 32">
              <a:extLst>
                <a:ext uri="{FF2B5EF4-FFF2-40B4-BE49-F238E27FC236}">
                  <a16:creationId xmlns:a16="http://schemas.microsoft.com/office/drawing/2014/main" id="{6C3692EC-54AA-0054-BA52-A0A363D270B8}"/>
                </a:ext>
              </a:extLst>
            </p:cNvPr>
            <p:cNvSpPr/>
            <p:nvPr/>
          </p:nvSpPr>
          <p:spPr>
            <a:xfrm>
              <a:off x="4041823" y="5425606"/>
              <a:ext cx="718955" cy="2032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1"/>
                  </a:solidFill>
                </a:rPr>
                <a:t>Self</a:t>
              </a:r>
            </a:p>
          </p:txBody>
        </p:sp>
        <p:cxnSp>
          <p:nvCxnSpPr>
            <p:cNvPr id="34" name="Conector: Angulado 33">
              <a:extLst>
                <a:ext uri="{FF2B5EF4-FFF2-40B4-BE49-F238E27FC236}">
                  <a16:creationId xmlns:a16="http://schemas.microsoft.com/office/drawing/2014/main" id="{431E5BA5-B041-2D1A-7611-6FA61EDA8536}"/>
                </a:ext>
              </a:extLst>
            </p:cNvPr>
            <p:cNvCxnSpPr>
              <a:cxnSpLocks/>
              <a:stCxn id="31" idx="1"/>
              <a:endCxn id="32" idx="3"/>
            </p:cNvCxnSpPr>
            <p:nvPr/>
          </p:nvCxnSpPr>
          <p:spPr>
            <a:xfrm rot="10800000">
              <a:off x="4764135" y="5177443"/>
              <a:ext cx="205328"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do 34">
              <a:extLst>
                <a:ext uri="{FF2B5EF4-FFF2-40B4-BE49-F238E27FC236}">
                  <a16:creationId xmlns:a16="http://schemas.microsoft.com/office/drawing/2014/main" id="{87A0F22A-1E8D-F489-D905-AE63F1ED684A}"/>
                </a:ext>
              </a:extLst>
            </p:cNvPr>
            <p:cNvCxnSpPr>
              <a:cxnSpLocks/>
              <a:stCxn id="31" idx="1"/>
              <a:endCxn id="33" idx="3"/>
            </p:cNvCxnSpPr>
            <p:nvPr/>
          </p:nvCxnSpPr>
          <p:spPr>
            <a:xfrm rot="10800000" flipV="1">
              <a:off x="4760779" y="5352332"/>
              <a:ext cx="208685" cy="174891"/>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6" name="Gráfico 35" descr="Melhoria contínua com preenchimento sólido">
              <a:extLst>
                <a:ext uri="{FF2B5EF4-FFF2-40B4-BE49-F238E27FC236}">
                  <a16:creationId xmlns:a16="http://schemas.microsoft.com/office/drawing/2014/main" id="{77D4712E-D171-24A4-2BE4-F604149A1E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1103" y="4981490"/>
              <a:ext cx="767265" cy="767265"/>
            </a:xfrm>
            <a:prstGeom prst="rect">
              <a:avLst/>
            </a:prstGeom>
          </p:spPr>
        </p:pic>
      </p:grpSp>
      <p:cxnSp>
        <p:nvCxnSpPr>
          <p:cNvPr id="37" name="Conector: Angulado 36">
            <a:extLst>
              <a:ext uri="{FF2B5EF4-FFF2-40B4-BE49-F238E27FC236}">
                <a16:creationId xmlns:a16="http://schemas.microsoft.com/office/drawing/2014/main" id="{F42507ED-FF8F-F36D-96F2-8B9832925EB3}"/>
              </a:ext>
            </a:extLst>
          </p:cNvPr>
          <p:cNvCxnSpPr>
            <a:cxnSpLocks/>
            <a:stCxn id="32" idx="1"/>
            <a:endCxn id="59" idx="3"/>
          </p:cNvCxnSpPr>
          <p:nvPr/>
        </p:nvCxnSpPr>
        <p:spPr>
          <a:xfrm rot="10800000">
            <a:off x="2084033" y="4582031"/>
            <a:ext cx="963492" cy="5079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do 37">
            <a:extLst>
              <a:ext uri="{FF2B5EF4-FFF2-40B4-BE49-F238E27FC236}">
                <a16:creationId xmlns:a16="http://schemas.microsoft.com/office/drawing/2014/main" id="{3A36A95D-FB7A-F891-B2B0-9F221B18BD73}"/>
              </a:ext>
            </a:extLst>
          </p:cNvPr>
          <p:cNvCxnSpPr>
            <a:cxnSpLocks/>
            <a:stCxn id="33" idx="1"/>
            <a:endCxn id="45" idx="3"/>
          </p:cNvCxnSpPr>
          <p:nvPr/>
        </p:nvCxnSpPr>
        <p:spPr>
          <a:xfrm rot="10800000" flipV="1">
            <a:off x="2094838" y="5439755"/>
            <a:ext cx="949330" cy="22804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8A96DCD5-E50A-6550-E3C6-426E2308BF8D}"/>
              </a:ext>
            </a:extLst>
          </p:cNvPr>
          <p:cNvSpPr/>
          <p:nvPr/>
        </p:nvSpPr>
        <p:spPr>
          <a:xfrm>
            <a:off x="673742" y="3968771"/>
            <a:ext cx="5422258" cy="241442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100" dirty="0">
                <a:solidFill>
                  <a:srgbClr val="2F5597"/>
                </a:solidFill>
              </a:rPr>
              <a:t>   B. </a:t>
            </a:r>
            <a:r>
              <a:rPr lang="en-US" sz="1100" dirty="0">
                <a:solidFill>
                  <a:srgbClr val="2F5597"/>
                </a:solidFill>
              </a:rPr>
              <a:t>Adaptive Immunity Through Learning</a:t>
            </a:r>
            <a:endParaRPr lang="pt-BR" sz="1100" dirty="0">
              <a:solidFill>
                <a:srgbClr val="2F5597"/>
              </a:solidFill>
            </a:endParaRPr>
          </a:p>
        </p:txBody>
      </p:sp>
      <p:sp>
        <p:nvSpPr>
          <p:cNvPr id="40" name="Retângulo 39">
            <a:extLst>
              <a:ext uri="{FF2B5EF4-FFF2-40B4-BE49-F238E27FC236}">
                <a16:creationId xmlns:a16="http://schemas.microsoft.com/office/drawing/2014/main" id="{A5090A4A-C444-1755-EF4B-0143D796B160}"/>
              </a:ext>
            </a:extLst>
          </p:cNvPr>
          <p:cNvSpPr/>
          <p:nvPr/>
        </p:nvSpPr>
        <p:spPr>
          <a:xfrm>
            <a:off x="972940" y="2544551"/>
            <a:ext cx="1066962" cy="20102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System Specification</a:t>
            </a:r>
          </a:p>
        </p:txBody>
      </p:sp>
      <p:grpSp>
        <p:nvGrpSpPr>
          <p:cNvPr id="41" name="Agrupar 40">
            <a:extLst>
              <a:ext uri="{FF2B5EF4-FFF2-40B4-BE49-F238E27FC236}">
                <a16:creationId xmlns:a16="http://schemas.microsoft.com/office/drawing/2014/main" id="{9201AC04-FB3D-04BB-4520-57988E0861AC}"/>
              </a:ext>
            </a:extLst>
          </p:cNvPr>
          <p:cNvGrpSpPr/>
          <p:nvPr/>
        </p:nvGrpSpPr>
        <p:grpSpPr>
          <a:xfrm>
            <a:off x="871672" y="4062227"/>
            <a:ext cx="1267677" cy="2246448"/>
            <a:chOff x="1970728" y="3848504"/>
            <a:chExt cx="1267677" cy="2246448"/>
          </a:xfrm>
        </p:grpSpPr>
        <p:grpSp>
          <p:nvGrpSpPr>
            <p:cNvPr id="42" name="Agrupar 41">
              <a:extLst>
                <a:ext uri="{FF2B5EF4-FFF2-40B4-BE49-F238E27FC236}">
                  <a16:creationId xmlns:a16="http://schemas.microsoft.com/office/drawing/2014/main" id="{70F9F2E5-7982-767F-CBFA-B711B99ABCC0}"/>
                </a:ext>
              </a:extLst>
            </p:cNvPr>
            <p:cNvGrpSpPr/>
            <p:nvPr/>
          </p:nvGrpSpPr>
          <p:grpSpPr>
            <a:xfrm>
              <a:off x="2028977" y="3901915"/>
              <a:ext cx="1154112" cy="932785"/>
              <a:chOff x="2131610" y="4086968"/>
              <a:chExt cx="1062284" cy="858567"/>
            </a:xfrm>
          </p:grpSpPr>
          <p:sp>
            <p:nvSpPr>
              <p:cNvPr id="59" name="Retângulo 58">
                <a:extLst>
                  <a:ext uri="{FF2B5EF4-FFF2-40B4-BE49-F238E27FC236}">
                    <a16:creationId xmlns:a16="http://schemas.microsoft.com/office/drawing/2014/main" id="{161473ED-8147-FBE1-E7D7-3C9CD3868F71}"/>
                  </a:ext>
                </a:extLst>
              </p:cNvPr>
              <p:cNvSpPr/>
              <p:nvPr/>
            </p:nvSpPr>
            <p:spPr>
              <a:xfrm>
                <a:off x="2131610" y="4086968"/>
                <a:ext cx="1062284" cy="8585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Pattern Analysis</a:t>
                </a:r>
              </a:p>
            </p:txBody>
          </p:sp>
          <p:grpSp>
            <p:nvGrpSpPr>
              <p:cNvPr id="60" name="Agrupar 59">
                <a:extLst>
                  <a:ext uri="{FF2B5EF4-FFF2-40B4-BE49-F238E27FC236}">
                    <a16:creationId xmlns:a16="http://schemas.microsoft.com/office/drawing/2014/main" id="{E705A76C-9D66-833A-43D4-FDF8053BA874}"/>
                  </a:ext>
                </a:extLst>
              </p:cNvPr>
              <p:cNvGrpSpPr/>
              <p:nvPr/>
            </p:nvGrpSpPr>
            <p:grpSpPr>
              <a:xfrm>
                <a:off x="2427881" y="4342773"/>
                <a:ext cx="474702" cy="464855"/>
                <a:chOff x="2427881" y="4342773"/>
                <a:chExt cx="474702" cy="464855"/>
              </a:xfrm>
            </p:grpSpPr>
            <p:sp>
              <p:nvSpPr>
                <p:cNvPr id="61" name="Forma Livre: Forma 60">
                  <a:extLst>
                    <a:ext uri="{FF2B5EF4-FFF2-40B4-BE49-F238E27FC236}">
                      <a16:creationId xmlns:a16="http://schemas.microsoft.com/office/drawing/2014/main" id="{211B06B8-8A0D-0802-5FF8-BD42D10DD46B}"/>
                    </a:ext>
                  </a:extLst>
                </p:cNvPr>
                <p:cNvSpPr/>
                <p:nvPr/>
              </p:nvSpPr>
              <p:spPr>
                <a:xfrm>
                  <a:off x="2645491" y="4342773"/>
                  <a:ext cx="257092" cy="230471"/>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sp>
              <p:nvSpPr>
                <p:cNvPr id="62" name="Forma Livre: Forma 61">
                  <a:extLst>
                    <a:ext uri="{FF2B5EF4-FFF2-40B4-BE49-F238E27FC236}">
                      <a16:creationId xmlns:a16="http://schemas.microsoft.com/office/drawing/2014/main" id="{1DAC1AD0-F1C1-20F7-BD4B-C92D5767204A}"/>
                    </a:ext>
                  </a:extLst>
                </p:cNvPr>
                <p:cNvSpPr/>
                <p:nvPr/>
              </p:nvSpPr>
              <p:spPr>
                <a:xfrm>
                  <a:off x="2427881" y="4632262"/>
                  <a:ext cx="249901" cy="175366"/>
                </a:xfrm>
                <a:custGeom>
                  <a:avLst/>
                  <a:gdLst>
                    <a:gd name="connsiteX0" fmla="*/ 226762 w 249901"/>
                    <a:gd name="connsiteY0" fmla="*/ 112504 h 175366"/>
                    <a:gd name="connsiteX1" fmla="*/ 248185 w 249901"/>
                    <a:gd name="connsiteY1" fmla="*/ 69893 h 175366"/>
                    <a:gd name="connsiteX2" fmla="*/ 205574 w 249901"/>
                    <a:gd name="connsiteY2" fmla="*/ 48470 h 175366"/>
                    <a:gd name="connsiteX3" fmla="*/ 188856 w 249901"/>
                    <a:gd name="connsiteY3" fmla="*/ 60704 h 175366"/>
                    <a:gd name="connsiteX4" fmla="*/ 188856 w 249901"/>
                    <a:gd name="connsiteY4" fmla="*/ 0 h 175366"/>
                    <a:gd name="connsiteX5" fmla="*/ 147915 w 249901"/>
                    <a:gd name="connsiteY5" fmla="*/ 0 h 175366"/>
                    <a:gd name="connsiteX6" fmla="*/ 148387 w 249901"/>
                    <a:gd name="connsiteY6" fmla="*/ 6745 h 175366"/>
                    <a:gd name="connsiteX7" fmla="*/ 94428 w 249901"/>
                    <a:gd name="connsiteY7" fmla="*/ 60704 h 175366"/>
                    <a:gd name="connsiteX8" fmla="*/ 40469 w 249901"/>
                    <a:gd name="connsiteY8" fmla="*/ 6745 h 175366"/>
                    <a:gd name="connsiteX9" fmla="*/ 40941 w 249901"/>
                    <a:gd name="connsiteY9" fmla="*/ 0 h 175366"/>
                    <a:gd name="connsiteX10" fmla="*/ 0 w 249901"/>
                    <a:gd name="connsiteY10" fmla="*/ 0 h 175366"/>
                    <a:gd name="connsiteX11" fmla="*/ 0 w 249901"/>
                    <a:gd name="connsiteY11" fmla="*/ 175366 h 175366"/>
                    <a:gd name="connsiteX12" fmla="*/ 188856 w 249901"/>
                    <a:gd name="connsiteY12" fmla="*/ 175366 h 175366"/>
                    <a:gd name="connsiteX13" fmla="*/ 188856 w 249901"/>
                    <a:gd name="connsiteY13" fmla="*/ 101173 h 175366"/>
                    <a:gd name="connsiteX14" fmla="*/ 191284 w 249901"/>
                    <a:gd name="connsiteY14" fmla="*/ 104141 h 175366"/>
                    <a:gd name="connsiteX15" fmla="*/ 192566 w 249901"/>
                    <a:gd name="connsiteY15" fmla="*/ 106097 h 175366"/>
                    <a:gd name="connsiteX16" fmla="*/ 222580 w 249901"/>
                    <a:gd name="connsiteY16" fmla="*/ 113853 h 175366"/>
                    <a:gd name="connsiteX17" fmla="*/ 225885 w 249901"/>
                    <a:gd name="connsiteY17" fmla="*/ 112841 h 17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901" h="175366">
                      <a:moveTo>
                        <a:pt x="226762" y="112504"/>
                      </a:moveTo>
                      <a:cubicBezTo>
                        <a:pt x="244444" y="106653"/>
                        <a:pt x="254036" y="87575"/>
                        <a:pt x="248185" y="69893"/>
                      </a:cubicBezTo>
                      <a:cubicBezTo>
                        <a:pt x="242334" y="52211"/>
                        <a:pt x="223256" y="42619"/>
                        <a:pt x="205574" y="48470"/>
                      </a:cubicBezTo>
                      <a:cubicBezTo>
                        <a:pt x="198856" y="50693"/>
                        <a:pt x="193007" y="54973"/>
                        <a:pt x="188856" y="60704"/>
                      </a:cubicBezTo>
                      <a:lnTo>
                        <a:pt x="188856" y="0"/>
                      </a:lnTo>
                      <a:lnTo>
                        <a:pt x="147915" y="0"/>
                      </a:lnTo>
                      <a:cubicBezTo>
                        <a:pt x="148211" y="2237"/>
                        <a:pt x="148369" y="4489"/>
                        <a:pt x="148387" y="6745"/>
                      </a:cubicBezTo>
                      <a:cubicBezTo>
                        <a:pt x="148387" y="36546"/>
                        <a:pt x="124229" y="60704"/>
                        <a:pt x="94428" y="60704"/>
                      </a:cubicBezTo>
                      <a:cubicBezTo>
                        <a:pt x="64627" y="60704"/>
                        <a:pt x="40469" y="36546"/>
                        <a:pt x="40469" y="6745"/>
                      </a:cubicBezTo>
                      <a:cubicBezTo>
                        <a:pt x="40487" y="4489"/>
                        <a:pt x="40645" y="2237"/>
                        <a:pt x="40941" y="0"/>
                      </a:cubicBezTo>
                      <a:lnTo>
                        <a:pt x="0" y="0"/>
                      </a:lnTo>
                      <a:lnTo>
                        <a:pt x="0" y="175366"/>
                      </a:lnTo>
                      <a:lnTo>
                        <a:pt x="188856" y="175366"/>
                      </a:lnTo>
                      <a:lnTo>
                        <a:pt x="188856" y="101173"/>
                      </a:lnTo>
                      <a:cubicBezTo>
                        <a:pt x="189608" y="102208"/>
                        <a:pt x="190419" y="103199"/>
                        <a:pt x="191284" y="104141"/>
                      </a:cubicBezTo>
                      <a:cubicBezTo>
                        <a:pt x="191648" y="104832"/>
                        <a:pt x="192077" y="105487"/>
                        <a:pt x="192566" y="106097"/>
                      </a:cubicBezTo>
                      <a:cubicBezTo>
                        <a:pt x="200538" y="113731"/>
                        <a:pt x="211907" y="116670"/>
                        <a:pt x="222580" y="113853"/>
                      </a:cubicBezTo>
                      <a:cubicBezTo>
                        <a:pt x="223727" y="113853"/>
                        <a:pt x="224806" y="113179"/>
                        <a:pt x="225885" y="112841"/>
                      </a:cubicBezTo>
                      <a:close/>
                    </a:path>
                  </a:pathLst>
                </a:custGeom>
                <a:solidFill>
                  <a:srgbClr val="1CADE4"/>
                </a:solidFill>
                <a:ln w="6648" cap="flat">
                  <a:noFill/>
                  <a:prstDash val="solid"/>
                  <a:miter/>
                </a:ln>
              </p:spPr>
              <p:txBody>
                <a:bodyPr rtlCol="0" anchor="ctr"/>
                <a:lstStyle/>
                <a:p>
                  <a:endParaRPr lang="en-US"/>
                </a:p>
              </p:txBody>
            </p:sp>
            <p:sp>
              <p:nvSpPr>
                <p:cNvPr id="63" name="Forma Livre: Forma 62">
                  <a:extLst>
                    <a:ext uri="{FF2B5EF4-FFF2-40B4-BE49-F238E27FC236}">
                      <a16:creationId xmlns:a16="http://schemas.microsoft.com/office/drawing/2014/main" id="{90B2CFDF-FF66-451D-6467-00030CF2F80C}"/>
                    </a:ext>
                  </a:extLst>
                </p:cNvPr>
                <p:cNvSpPr/>
                <p:nvPr/>
              </p:nvSpPr>
              <p:spPr>
                <a:xfrm>
                  <a:off x="2636971" y="4571836"/>
                  <a:ext cx="175366" cy="235657"/>
                </a:xfrm>
                <a:custGeom>
                  <a:avLst/>
                  <a:gdLst>
                    <a:gd name="connsiteX0" fmla="*/ 101173 w 175366"/>
                    <a:gd name="connsiteY0" fmla="*/ 60291 h 235657"/>
                    <a:gd name="connsiteX1" fmla="*/ 104141 w 175366"/>
                    <a:gd name="connsiteY1" fmla="*/ 57796 h 235657"/>
                    <a:gd name="connsiteX2" fmla="*/ 106097 w 175366"/>
                    <a:gd name="connsiteY2" fmla="*/ 56514 h 235657"/>
                    <a:gd name="connsiteX3" fmla="*/ 113246 w 175366"/>
                    <a:gd name="connsiteY3" fmla="*/ 23397 h 235657"/>
                    <a:gd name="connsiteX4" fmla="*/ 113246 w 175366"/>
                    <a:gd name="connsiteY4" fmla="*/ 22385 h 235657"/>
                    <a:gd name="connsiteX5" fmla="*/ 70140 w 175366"/>
                    <a:gd name="connsiteY5" fmla="*/ 1976 h 235657"/>
                    <a:gd name="connsiteX6" fmla="*/ 49731 w 175366"/>
                    <a:gd name="connsiteY6" fmla="*/ 45082 h 235657"/>
                    <a:gd name="connsiteX7" fmla="*/ 60704 w 175366"/>
                    <a:gd name="connsiteY7" fmla="*/ 60291 h 235657"/>
                    <a:gd name="connsiteX8" fmla="*/ 0 w 175366"/>
                    <a:gd name="connsiteY8" fmla="*/ 60291 h 235657"/>
                    <a:gd name="connsiteX9" fmla="*/ 0 w 175366"/>
                    <a:gd name="connsiteY9" fmla="*/ 87945 h 235657"/>
                    <a:gd name="connsiteX10" fmla="*/ 6745 w 175366"/>
                    <a:gd name="connsiteY10" fmla="*/ 87540 h 235657"/>
                    <a:gd name="connsiteX11" fmla="*/ 60704 w 175366"/>
                    <a:gd name="connsiteY11" fmla="*/ 141499 h 235657"/>
                    <a:gd name="connsiteX12" fmla="*/ 6745 w 175366"/>
                    <a:gd name="connsiteY12" fmla="*/ 195458 h 235657"/>
                    <a:gd name="connsiteX13" fmla="*/ 0 w 175366"/>
                    <a:gd name="connsiteY13" fmla="*/ 194986 h 235657"/>
                    <a:gd name="connsiteX14" fmla="*/ 0 w 175366"/>
                    <a:gd name="connsiteY14" fmla="*/ 235657 h 235657"/>
                    <a:gd name="connsiteX15" fmla="*/ 175366 w 175366"/>
                    <a:gd name="connsiteY15" fmla="*/ 235657 h 235657"/>
                    <a:gd name="connsiteX16" fmla="*/ 175366 w 175366"/>
                    <a:gd name="connsiteY16" fmla="*/ 60291 h 2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366" h="235657">
                      <a:moveTo>
                        <a:pt x="101173" y="60291"/>
                      </a:moveTo>
                      <a:cubicBezTo>
                        <a:pt x="102220" y="59530"/>
                        <a:pt x="103211" y="58696"/>
                        <a:pt x="104141" y="57796"/>
                      </a:cubicBezTo>
                      <a:cubicBezTo>
                        <a:pt x="104877" y="57514"/>
                        <a:pt x="105545" y="57077"/>
                        <a:pt x="106097" y="56514"/>
                      </a:cubicBezTo>
                      <a:cubicBezTo>
                        <a:pt x="114387" y="47629"/>
                        <a:pt x="117132" y="34911"/>
                        <a:pt x="113246" y="23397"/>
                      </a:cubicBezTo>
                      <a:lnTo>
                        <a:pt x="113246" y="22385"/>
                      </a:lnTo>
                      <a:cubicBezTo>
                        <a:pt x="106979" y="4846"/>
                        <a:pt x="87680" y="-4291"/>
                        <a:pt x="70140" y="1976"/>
                      </a:cubicBezTo>
                      <a:cubicBezTo>
                        <a:pt x="52601" y="8243"/>
                        <a:pt x="43464" y="27542"/>
                        <a:pt x="49731" y="45082"/>
                      </a:cubicBezTo>
                      <a:cubicBezTo>
                        <a:pt x="51877" y="51087"/>
                        <a:pt x="55681" y="56361"/>
                        <a:pt x="60704" y="60291"/>
                      </a:cubicBezTo>
                      <a:lnTo>
                        <a:pt x="0" y="60291"/>
                      </a:lnTo>
                      <a:lnTo>
                        <a:pt x="0" y="87945"/>
                      </a:lnTo>
                      <a:cubicBezTo>
                        <a:pt x="2238" y="87674"/>
                        <a:pt x="4491" y="87539"/>
                        <a:pt x="6745" y="87540"/>
                      </a:cubicBezTo>
                      <a:cubicBezTo>
                        <a:pt x="36546" y="87540"/>
                        <a:pt x="60704" y="111698"/>
                        <a:pt x="60704" y="141499"/>
                      </a:cubicBezTo>
                      <a:cubicBezTo>
                        <a:pt x="60704" y="171300"/>
                        <a:pt x="36546" y="195458"/>
                        <a:pt x="6745" y="195458"/>
                      </a:cubicBezTo>
                      <a:cubicBezTo>
                        <a:pt x="4489" y="195437"/>
                        <a:pt x="2237" y="195280"/>
                        <a:pt x="0" y="194986"/>
                      </a:cubicBezTo>
                      <a:lnTo>
                        <a:pt x="0" y="235657"/>
                      </a:lnTo>
                      <a:lnTo>
                        <a:pt x="175366" y="235657"/>
                      </a:lnTo>
                      <a:lnTo>
                        <a:pt x="175366" y="60291"/>
                      </a:lnTo>
                      <a:close/>
                    </a:path>
                  </a:pathLst>
                </a:custGeom>
                <a:solidFill>
                  <a:srgbClr val="1CADE4"/>
                </a:solidFill>
                <a:ln w="6648" cap="flat">
                  <a:noFill/>
                  <a:prstDash val="solid"/>
                  <a:miter/>
                </a:ln>
              </p:spPr>
              <p:txBody>
                <a:bodyPr rtlCol="0" anchor="ctr"/>
                <a:lstStyle/>
                <a:p>
                  <a:endParaRPr lang="en-US"/>
                </a:p>
              </p:txBody>
            </p:sp>
            <p:sp>
              <p:nvSpPr>
                <p:cNvPr id="64" name="Forma Livre: Forma 63">
                  <a:extLst>
                    <a:ext uri="{FF2B5EF4-FFF2-40B4-BE49-F238E27FC236}">
                      <a16:creationId xmlns:a16="http://schemas.microsoft.com/office/drawing/2014/main" id="{A236B320-A03D-44CB-293C-E808BF7BF2A9}"/>
                    </a:ext>
                  </a:extLst>
                </p:cNvPr>
                <p:cNvSpPr/>
                <p:nvPr/>
              </p:nvSpPr>
              <p:spPr>
                <a:xfrm>
                  <a:off x="2427881" y="4423036"/>
                  <a:ext cx="188855" cy="249559"/>
                </a:xfrm>
                <a:custGeom>
                  <a:avLst/>
                  <a:gdLst>
                    <a:gd name="connsiteX0" fmla="*/ 188856 w 188855"/>
                    <a:gd name="connsiteY0" fmla="*/ 70012 h 249559"/>
                    <a:gd name="connsiteX1" fmla="*/ 188856 w 188855"/>
                    <a:gd name="connsiteY1" fmla="*/ 0 h 249559"/>
                    <a:gd name="connsiteX2" fmla="*/ 0 w 188855"/>
                    <a:gd name="connsiteY2" fmla="*/ 0 h 249559"/>
                    <a:gd name="connsiteX3" fmla="*/ 0 w 188855"/>
                    <a:gd name="connsiteY3" fmla="*/ 188856 h 249559"/>
                    <a:gd name="connsiteX4" fmla="*/ 74193 w 188855"/>
                    <a:gd name="connsiteY4" fmla="*/ 188856 h 249559"/>
                    <a:gd name="connsiteX5" fmla="*/ 60704 w 188855"/>
                    <a:gd name="connsiteY5" fmla="*/ 215835 h 249559"/>
                    <a:gd name="connsiteX6" fmla="*/ 94428 w 188855"/>
                    <a:gd name="connsiteY6" fmla="*/ 249560 h 249559"/>
                    <a:gd name="connsiteX7" fmla="*/ 128152 w 188855"/>
                    <a:gd name="connsiteY7" fmla="*/ 215835 h 249559"/>
                    <a:gd name="connsiteX8" fmla="*/ 114663 w 188855"/>
                    <a:gd name="connsiteY8" fmla="*/ 188856 h 249559"/>
                    <a:gd name="connsiteX9" fmla="*/ 188856 w 188855"/>
                    <a:gd name="connsiteY9" fmla="*/ 188856 h 249559"/>
                    <a:gd name="connsiteX10" fmla="*/ 188856 w 188855"/>
                    <a:gd name="connsiteY10" fmla="*/ 119519 h 249559"/>
                    <a:gd name="connsiteX11" fmla="*/ 137258 w 188855"/>
                    <a:gd name="connsiteY11" fmla="*/ 119519 h 249559"/>
                    <a:gd name="connsiteX12" fmla="*/ 136680 w 188855"/>
                    <a:gd name="connsiteY12" fmla="*/ 70589 h 249559"/>
                    <a:gd name="connsiteX13" fmla="*/ 137258 w 188855"/>
                    <a:gd name="connsiteY13" fmla="*/ 70012 h 249559"/>
                    <a:gd name="connsiteX14" fmla="*/ 188856 w 188855"/>
                    <a:gd name="connsiteY14" fmla="*/ 70012 h 24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55" h="249559">
                      <a:moveTo>
                        <a:pt x="188856" y="70012"/>
                      </a:moveTo>
                      <a:lnTo>
                        <a:pt x="188856" y="0"/>
                      </a:lnTo>
                      <a:lnTo>
                        <a:pt x="0" y="0"/>
                      </a:lnTo>
                      <a:lnTo>
                        <a:pt x="0" y="188856"/>
                      </a:lnTo>
                      <a:lnTo>
                        <a:pt x="74193" y="188856"/>
                      </a:lnTo>
                      <a:cubicBezTo>
                        <a:pt x="65702" y="195225"/>
                        <a:pt x="60704" y="205220"/>
                        <a:pt x="60704" y="215835"/>
                      </a:cubicBezTo>
                      <a:cubicBezTo>
                        <a:pt x="60704" y="234461"/>
                        <a:pt x="75803" y="249560"/>
                        <a:pt x="94428" y="249560"/>
                      </a:cubicBezTo>
                      <a:cubicBezTo>
                        <a:pt x="113053" y="249560"/>
                        <a:pt x="128152" y="234461"/>
                        <a:pt x="128152" y="215835"/>
                      </a:cubicBezTo>
                      <a:cubicBezTo>
                        <a:pt x="128152" y="205220"/>
                        <a:pt x="123154" y="195225"/>
                        <a:pt x="114663" y="188856"/>
                      </a:cubicBezTo>
                      <a:lnTo>
                        <a:pt x="188856" y="188856"/>
                      </a:lnTo>
                      <a:lnTo>
                        <a:pt x="188856" y="119519"/>
                      </a:lnTo>
                      <a:cubicBezTo>
                        <a:pt x="174350" y="133131"/>
                        <a:pt x="151764" y="133131"/>
                        <a:pt x="137258" y="119519"/>
                      </a:cubicBezTo>
                      <a:cubicBezTo>
                        <a:pt x="123587" y="106167"/>
                        <a:pt x="123328" y="84260"/>
                        <a:pt x="136680" y="70589"/>
                      </a:cubicBezTo>
                      <a:cubicBezTo>
                        <a:pt x="136871" y="70394"/>
                        <a:pt x="137063" y="70202"/>
                        <a:pt x="137258" y="70012"/>
                      </a:cubicBezTo>
                      <a:cubicBezTo>
                        <a:pt x="151764" y="56400"/>
                        <a:pt x="174350" y="56400"/>
                        <a:pt x="188856" y="70012"/>
                      </a:cubicBezTo>
                      <a:close/>
                    </a:path>
                  </a:pathLst>
                </a:custGeom>
                <a:solidFill>
                  <a:srgbClr val="1CADE4"/>
                </a:solidFill>
                <a:ln w="6648" cap="flat">
                  <a:noFill/>
                  <a:prstDash val="solid"/>
                  <a:miter/>
                </a:ln>
              </p:spPr>
              <p:txBody>
                <a:bodyPr rtlCol="0" anchor="ctr"/>
                <a:lstStyle/>
                <a:p>
                  <a:endParaRPr lang="en-US"/>
                </a:p>
              </p:txBody>
            </p:sp>
          </p:grpSp>
        </p:grpSp>
        <p:sp>
          <p:nvSpPr>
            <p:cNvPr id="43" name="Triângulo isósceles 42">
              <a:extLst>
                <a:ext uri="{FF2B5EF4-FFF2-40B4-BE49-F238E27FC236}">
                  <a16:creationId xmlns:a16="http://schemas.microsoft.com/office/drawing/2014/main" id="{B7660CA7-0422-3329-6715-8E0C2F59EFA5}"/>
                </a:ext>
              </a:extLst>
            </p:cNvPr>
            <p:cNvSpPr/>
            <p:nvPr/>
          </p:nvSpPr>
          <p:spPr>
            <a:xfrm>
              <a:off x="2150864" y="4908977"/>
              <a:ext cx="872832" cy="785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D725F2B-6A57-BF09-5518-4C101AB6B380}"/>
                </a:ext>
              </a:extLst>
            </p:cNvPr>
            <p:cNvSpPr/>
            <p:nvPr/>
          </p:nvSpPr>
          <p:spPr>
            <a:xfrm>
              <a:off x="1970728" y="3848504"/>
              <a:ext cx="1267677" cy="2246448"/>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rgbClr val="2F5597"/>
                  </a:solidFill>
                </a:rPr>
                <a:t>Negative Selection</a:t>
              </a:r>
            </a:p>
          </p:txBody>
        </p:sp>
        <p:sp>
          <p:nvSpPr>
            <p:cNvPr id="45" name="Retângulo 44">
              <a:extLst>
                <a:ext uri="{FF2B5EF4-FFF2-40B4-BE49-F238E27FC236}">
                  <a16:creationId xmlns:a16="http://schemas.microsoft.com/office/drawing/2014/main" id="{ED675053-77BA-8258-CF00-2318641AAD94}"/>
                </a:ext>
              </a:extLst>
            </p:cNvPr>
            <p:cNvSpPr/>
            <p:nvPr/>
          </p:nvSpPr>
          <p:spPr>
            <a:xfrm>
              <a:off x="2039782" y="5037056"/>
              <a:ext cx="1154112" cy="834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accent1">
                      <a:lumMod val="75000"/>
                    </a:schemeClr>
                  </a:solidFill>
                </a:rPr>
                <a:t>Detector Generator</a:t>
              </a:r>
            </a:p>
          </p:txBody>
        </p:sp>
        <p:pic>
          <p:nvPicPr>
            <p:cNvPr id="46" name="Gráfico 45" descr="Quebra-cabeças com preenchimento sólido">
              <a:extLst>
                <a:ext uri="{FF2B5EF4-FFF2-40B4-BE49-F238E27FC236}">
                  <a16:creationId xmlns:a16="http://schemas.microsoft.com/office/drawing/2014/main" id="{ACD1FA46-F2AA-1424-70C6-3667C376F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68762">
              <a:off x="2407486" y="5516194"/>
              <a:ext cx="323692" cy="323692"/>
            </a:xfrm>
            <a:prstGeom prst="rect">
              <a:avLst/>
            </a:prstGeom>
          </p:spPr>
        </p:pic>
        <p:grpSp>
          <p:nvGrpSpPr>
            <p:cNvPr id="47" name="Agrupar 46">
              <a:extLst>
                <a:ext uri="{FF2B5EF4-FFF2-40B4-BE49-F238E27FC236}">
                  <a16:creationId xmlns:a16="http://schemas.microsoft.com/office/drawing/2014/main" id="{299939F0-2690-B61C-631D-8B4F2E047C28}"/>
                </a:ext>
              </a:extLst>
            </p:cNvPr>
            <p:cNvGrpSpPr/>
            <p:nvPr/>
          </p:nvGrpSpPr>
          <p:grpSpPr>
            <a:xfrm rot="20832676">
              <a:off x="2759777" y="5516208"/>
              <a:ext cx="323692" cy="323692"/>
              <a:chOff x="4184255" y="6560555"/>
              <a:chExt cx="217365" cy="217365"/>
            </a:xfrm>
          </p:grpSpPr>
          <p:pic>
            <p:nvPicPr>
              <p:cNvPr id="57" name="Gráfico 56" descr="Quebra-cabeças com preenchimento sólido">
                <a:extLst>
                  <a:ext uri="{FF2B5EF4-FFF2-40B4-BE49-F238E27FC236}">
                    <a16:creationId xmlns:a16="http://schemas.microsoft.com/office/drawing/2014/main" id="{8489957B-4668-EBCB-278A-3E4541B00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58" name="Retângulo 57">
                <a:extLst>
                  <a:ext uri="{FF2B5EF4-FFF2-40B4-BE49-F238E27FC236}">
                    <a16:creationId xmlns:a16="http://schemas.microsoft.com/office/drawing/2014/main" id="{8436E02A-197B-FAAB-F7B8-50ADF51E5717}"/>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48" name="Agrupar 47">
              <a:extLst>
                <a:ext uri="{FF2B5EF4-FFF2-40B4-BE49-F238E27FC236}">
                  <a16:creationId xmlns:a16="http://schemas.microsoft.com/office/drawing/2014/main" id="{5DBBEEBD-BC54-3923-7297-44C4EA97B3FC}"/>
                </a:ext>
              </a:extLst>
            </p:cNvPr>
            <p:cNvGrpSpPr/>
            <p:nvPr/>
          </p:nvGrpSpPr>
          <p:grpSpPr>
            <a:xfrm rot="8630199">
              <a:off x="2214352" y="5230465"/>
              <a:ext cx="323692" cy="323692"/>
              <a:chOff x="4184255" y="6560555"/>
              <a:chExt cx="217365" cy="217365"/>
            </a:xfrm>
          </p:grpSpPr>
          <p:pic>
            <p:nvPicPr>
              <p:cNvPr id="55" name="Gráfico 54" descr="Quebra-cabeças com preenchimento sólido">
                <a:extLst>
                  <a:ext uri="{FF2B5EF4-FFF2-40B4-BE49-F238E27FC236}">
                    <a16:creationId xmlns:a16="http://schemas.microsoft.com/office/drawing/2014/main" id="{7738FE7C-1516-87D8-187E-AEE5346E39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56" name="Retângulo 55">
                <a:extLst>
                  <a:ext uri="{FF2B5EF4-FFF2-40B4-BE49-F238E27FC236}">
                    <a16:creationId xmlns:a16="http://schemas.microsoft.com/office/drawing/2014/main" id="{BA16437B-230F-2F70-9A5E-4C2263D7FCF6}"/>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grpSp>
          <p:nvGrpSpPr>
            <p:cNvPr id="49" name="Agrupar 48">
              <a:extLst>
                <a:ext uri="{FF2B5EF4-FFF2-40B4-BE49-F238E27FC236}">
                  <a16:creationId xmlns:a16="http://schemas.microsoft.com/office/drawing/2014/main" id="{DE9252F0-6113-A590-3B9D-76F691A1230A}"/>
                </a:ext>
              </a:extLst>
            </p:cNvPr>
            <p:cNvGrpSpPr/>
            <p:nvPr/>
          </p:nvGrpSpPr>
          <p:grpSpPr>
            <a:xfrm rot="4725072">
              <a:off x="2074516" y="5519157"/>
              <a:ext cx="323692" cy="364181"/>
              <a:chOff x="3935080" y="6554968"/>
              <a:chExt cx="217365" cy="244554"/>
            </a:xfrm>
          </p:grpSpPr>
          <p:grpSp>
            <p:nvGrpSpPr>
              <p:cNvPr id="51" name="Agrupar 50">
                <a:extLst>
                  <a:ext uri="{FF2B5EF4-FFF2-40B4-BE49-F238E27FC236}">
                    <a16:creationId xmlns:a16="http://schemas.microsoft.com/office/drawing/2014/main" id="{3DDC6C9A-144D-4A00-6685-7DDE35D9BB12}"/>
                  </a:ext>
                </a:extLst>
              </p:cNvPr>
              <p:cNvGrpSpPr/>
              <p:nvPr/>
            </p:nvGrpSpPr>
            <p:grpSpPr>
              <a:xfrm rot="242116">
                <a:off x="3935080" y="6582157"/>
                <a:ext cx="217365" cy="217365"/>
                <a:chOff x="4184255" y="6560555"/>
                <a:chExt cx="217365" cy="217365"/>
              </a:xfrm>
            </p:grpSpPr>
            <p:pic>
              <p:nvPicPr>
                <p:cNvPr id="53" name="Gráfico 52" descr="Quebra-cabeças com preenchimento sólido">
                  <a:extLst>
                    <a:ext uri="{FF2B5EF4-FFF2-40B4-BE49-F238E27FC236}">
                      <a16:creationId xmlns:a16="http://schemas.microsoft.com/office/drawing/2014/main" id="{D85D4D06-9F9B-AF2D-431F-402674C135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4255" y="6560555"/>
                  <a:ext cx="217365" cy="217365"/>
                </a:xfrm>
                <a:prstGeom prst="rect">
                  <a:avLst/>
                </a:prstGeom>
              </p:spPr>
            </p:pic>
            <p:sp>
              <p:nvSpPr>
                <p:cNvPr id="54" name="Retângulo 53">
                  <a:extLst>
                    <a:ext uri="{FF2B5EF4-FFF2-40B4-BE49-F238E27FC236}">
                      <a16:creationId xmlns:a16="http://schemas.microsoft.com/office/drawing/2014/main" id="{4FFE45D3-1D9A-703E-CC6A-224F834BB1D4}"/>
                    </a:ext>
                  </a:extLst>
                </p:cNvPr>
                <p:cNvSpPr/>
                <p:nvPr/>
              </p:nvSpPr>
              <p:spPr>
                <a:xfrm rot="18970832" flipV="1">
                  <a:off x="4215240" y="6603773"/>
                  <a:ext cx="104784" cy="70912"/>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2" name="Retângulo 51">
                <a:extLst>
                  <a:ext uri="{FF2B5EF4-FFF2-40B4-BE49-F238E27FC236}">
                    <a16:creationId xmlns:a16="http://schemas.microsoft.com/office/drawing/2014/main" id="{9CF7BE2B-593E-6122-48E2-00F2B93EEE9E}"/>
                  </a:ext>
                </a:extLst>
              </p:cNvPr>
              <p:cNvSpPr/>
              <p:nvPr/>
            </p:nvSpPr>
            <p:spPr>
              <a:xfrm rot="19174471">
                <a:off x="4072672" y="6554968"/>
                <a:ext cx="73280" cy="1298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accent1">
                      <a:lumMod val="75000"/>
                    </a:schemeClr>
                  </a:solidFill>
                </a:endParaRPr>
              </a:p>
            </p:txBody>
          </p:sp>
        </p:grpSp>
        <p:sp>
          <p:nvSpPr>
            <p:cNvPr id="50" name="Forma Livre: Forma 49">
              <a:extLst>
                <a:ext uri="{FF2B5EF4-FFF2-40B4-BE49-F238E27FC236}">
                  <a16:creationId xmlns:a16="http://schemas.microsoft.com/office/drawing/2014/main" id="{B28DCD90-B274-1D2A-B6D4-3A13E9D14835}"/>
                </a:ext>
              </a:extLst>
            </p:cNvPr>
            <p:cNvSpPr/>
            <p:nvPr/>
          </p:nvSpPr>
          <p:spPr>
            <a:xfrm rot="7245365">
              <a:off x="2602412" y="5281078"/>
              <a:ext cx="279316" cy="250394"/>
            </a:xfrm>
            <a:custGeom>
              <a:avLst/>
              <a:gdLst>
                <a:gd name="connsiteX0" fmla="*/ 26216 w 257092"/>
                <a:gd name="connsiteY0" fmla="*/ 162753 h 230471"/>
                <a:gd name="connsiteX1" fmla="*/ 26216 w 257092"/>
                <a:gd name="connsiteY1" fmla="*/ 162753 h 230471"/>
                <a:gd name="connsiteX2" fmla="*/ 64189 w 257092"/>
                <a:gd name="connsiteY2" fmla="*/ 178469 h 230471"/>
                <a:gd name="connsiteX3" fmla="*/ 111769 w 257092"/>
                <a:gd name="connsiteY3" fmla="*/ 135802 h 230471"/>
                <a:gd name="connsiteX4" fmla="*/ 151063 w 257092"/>
                <a:gd name="connsiteY4" fmla="*/ 163630 h 230471"/>
                <a:gd name="connsiteX5" fmla="*/ 143171 w 257092"/>
                <a:gd name="connsiteY5" fmla="*/ 211181 h 230471"/>
                <a:gd name="connsiteX6" fmla="*/ 188902 w 257092"/>
                <a:gd name="connsiteY6" fmla="*/ 230134 h 230471"/>
                <a:gd name="connsiteX7" fmla="*/ 189711 w 257092"/>
                <a:gd name="connsiteY7" fmla="*/ 230472 h 230471"/>
                <a:gd name="connsiteX8" fmla="*/ 257092 w 257092"/>
                <a:gd name="connsiteY8" fmla="*/ 67449 h 230471"/>
                <a:gd name="connsiteX9" fmla="*/ 93597 w 257092"/>
                <a:gd name="connsiteY9" fmla="*/ 0 h 230471"/>
                <a:gd name="connsiteX10" fmla="*/ 68169 w 257092"/>
                <a:gd name="connsiteY10" fmla="*/ 62525 h 230471"/>
                <a:gd name="connsiteX11" fmla="*/ 68169 w 257092"/>
                <a:gd name="connsiteY11" fmla="*/ 62525 h 230471"/>
                <a:gd name="connsiteX12" fmla="*/ 66213 w 257092"/>
                <a:gd name="connsiteY12" fmla="*/ 67179 h 230471"/>
                <a:gd name="connsiteX13" fmla="*/ 65673 w 257092"/>
                <a:gd name="connsiteY13" fmla="*/ 65020 h 230471"/>
                <a:gd name="connsiteX14" fmla="*/ 19943 w 257092"/>
                <a:gd name="connsiteY14" fmla="*/ 46067 h 230471"/>
                <a:gd name="connsiteX15" fmla="*/ 1934 w 257092"/>
                <a:gd name="connsiteY15" fmla="*/ 63132 h 230471"/>
                <a:gd name="connsiteX16" fmla="*/ 23512 w 257092"/>
                <a:gd name="connsiteY16" fmla="*/ 107582 h 230471"/>
                <a:gd name="connsiteX17" fmla="*/ 48339 w 257092"/>
                <a:gd name="connsiteY17" fmla="*/ 106838 h 230471"/>
                <a:gd name="connsiteX18" fmla="*/ 50497 w 257092"/>
                <a:gd name="connsiteY18" fmla="*/ 105962 h 230471"/>
                <a:gd name="connsiteX19" fmla="*/ 49216 w 257092"/>
                <a:gd name="connsiteY19" fmla="*/ 109064 h 230471"/>
                <a:gd name="connsiteX20" fmla="*/ 49216 w 257092"/>
                <a:gd name="connsiteY20" fmla="*/ 109064 h 2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092" h="230471">
                  <a:moveTo>
                    <a:pt x="26216" y="162753"/>
                  </a:moveTo>
                  <a:lnTo>
                    <a:pt x="26216" y="162753"/>
                  </a:lnTo>
                  <a:lnTo>
                    <a:pt x="64189" y="178469"/>
                  </a:lnTo>
                  <a:cubicBezTo>
                    <a:pt x="65546" y="153548"/>
                    <a:pt x="86848" y="134445"/>
                    <a:pt x="111769" y="135802"/>
                  </a:cubicBezTo>
                  <a:cubicBezTo>
                    <a:pt x="129130" y="136747"/>
                    <a:pt x="144409" y="147567"/>
                    <a:pt x="151063" y="163630"/>
                  </a:cubicBezTo>
                  <a:cubicBezTo>
                    <a:pt x="157501" y="179713"/>
                    <a:pt x="154459" y="198040"/>
                    <a:pt x="143171" y="211181"/>
                  </a:cubicBezTo>
                  <a:lnTo>
                    <a:pt x="188902" y="230134"/>
                  </a:lnTo>
                  <a:lnTo>
                    <a:pt x="189711" y="230472"/>
                  </a:lnTo>
                  <a:lnTo>
                    <a:pt x="257092" y="67449"/>
                  </a:lnTo>
                  <a:lnTo>
                    <a:pt x="93597" y="0"/>
                  </a:lnTo>
                  <a:lnTo>
                    <a:pt x="68169" y="62525"/>
                  </a:lnTo>
                  <a:lnTo>
                    <a:pt x="68169" y="62525"/>
                  </a:lnTo>
                  <a:lnTo>
                    <a:pt x="66213" y="67179"/>
                  </a:lnTo>
                  <a:lnTo>
                    <a:pt x="65673" y="65020"/>
                  </a:lnTo>
                  <a:cubicBezTo>
                    <a:pt x="58249" y="47188"/>
                    <a:pt x="37805" y="38715"/>
                    <a:pt x="19943" y="46067"/>
                  </a:cubicBezTo>
                  <a:cubicBezTo>
                    <a:pt x="12112" y="49449"/>
                    <a:pt x="5732" y="55494"/>
                    <a:pt x="1934" y="63132"/>
                  </a:cubicBezTo>
                  <a:cubicBezTo>
                    <a:pt x="-4382" y="81365"/>
                    <a:pt x="5278" y="101266"/>
                    <a:pt x="23512" y="107582"/>
                  </a:cubicBezTo>
                  <a:cubicBezTo>
                    <a:pt x="31599" y="110384"/>
                    <a:pt x="40433" y="110119"/>
                    <a:pt x="48339" y="106838"/>
                  </a:cubicBezTo>
                  <a:lnTo>
                    <a:pt x="50497" y="105962"/>
                  </a:lnTo>
                  <a:lnTo>
                    <a:pt x="49216" y="109064"/>
                  </a:lnTo>
                  <a:lnTo>
                    <a:pt x="49216" y="109064"/>
                  </a:lnTo>
                  <a:close/>
                </a:path>
              </a:pathLst>
            </a:custGeom>
            <a:solidFill>
              <a:srgbClr val="C00000"/>
            </a:solidFill>
            <a:ln w="6648" cap="flat">
              <a:noFill/>
              <a:prstDash val="solid"/>
              <a:miter/>
            </a:ln>
          </p:spPr>
          <p:txBody>
            <a:bodyPr rtlCol="0" anchor="ctr"/>
            <a:lstStyle/>
            <a:p>
              <a:endParaRPr lang="en-US"/>
            </a:p>
          </p:txBody>
        </p:sp>
      </p:grpSp>
      <p:sp>
        <p:nvSpPr>
          <p:cNvPr id="65" name="Triângulo isósceles 64">
            <a:extLst>
              <a:ext uri="{FF2B5EF4-FFF2-40B4-BE49-F238E27FC236}">
                <a16:creationId xmlns:a16="http://schemas.microsoft.com/office/drawing/2014/main" id="{382469A7-D7A3-6601-1639-08E1B07B89CA}"/>
              </a:ext>
            </a:extLst>
          </p:cNvPr>
          <p:cNvSpPr/>
          <p:nvPr/>
        </p:nvSpPr>
        <p:spPr>
          <a:xfrm rot="5400000">
            <a:off x="1931336" y="3220348"/>
            <a:ext cx="639986" cy="74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Agrupar 65">
            <a:extLst>
              <a:ext uri="{FF2B5EF4-FFF2-40B4-BE49-F238E27FC236}">
                <a16:creationId xmlns:a16="http://schemas.microsoft.com/office/drawing/2014/main" id="{700D097F-A9C3-E5F7-E6EC-3FA488A4654F}"/>
              </a:ext>
            </a:extLst>
          </p:cNvPr>
          <p:cNvGrpSpPr/>
          <p:nvPr/>
        </p:nvGrpSpPr>
        <p:grpSpPr>
          <a:xfrm>
            <a:off x="2439612" y="2946507"/>
            <a:ext cx="991853" cy="622384"/>
            <a:chOff x="4959372" y="2929370"/>
            <a:chExt cx="991853" cy="622384"/>
          </a:xfrm>
        </p:grpSpPr>
        <p:pic>
          <p:nvPicPr>
            <p:cNvPr id="67" name="Imagem 66">
              <a:extLst>
                <a:ext uri="{FF2B5EF4-FFF2-40B4-BE49-F238E27FC236}">
                  <a16:creationId xmlns:a16="http://schemas.microsoft.com/office/drawing/2014/main" id="{DAC31784-C9EE-FF4F-F036-07DC78889793}"/>
                </a:ext>
              </a:extLst>
            </p:cNvPr>
            <p:cNvPicPr>
              <a:picLocks noChangeAspect="1"/>
            </p:cNvPicPr>
            <p:nvPr/>
          </p:nvPicPr>
          <p:blipFill>
            <a:blip r:embed="rId7"/>
            <a:stretch>
              <a:fillRect/>
            </a:stretch>
          </p:blipFill>
          <p:spPr>
            <a:xfrm flipH="1">
              <a:off x="4959372" y="2929370"/>
              <a:ext cx="991853" cy="445648"/>
            </a:xfrm>
            <a:prstGeom prst="rect">
              <a:avLst/>
            </a:prstGeom>
          </p:spPr>
        </p:pic>
        <p:sp>
          <p:nvSpPr>
            <p:cNvPr id="68" name="Retângulo 67">
              <a:extLst>
                <a:ext uri="{FF2B5EF4-FFF2-40B4-BE49-F238E27FC236}">
                  <a16:creationId xmlns:a16="http://schemas.microsoft.com/office/drawing/2014/main" id="{8A6F8AD6-13F5-684A-0857-824CC0A81192}"/>
                </a:ext>
              </a:extLst>
            </p:cNvPr>
            <p:cNvSpPr/>
            <p:nvPr/>
          </p:nvSpPr>
          <p:spPr>
            <a:xfrm>
              <a:off x="4990904" y="3422889"/>
              <a:ext cx="928789" cy="128865"/>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Observers</a:t>
              </a:r>
            </a:p>
          </p:txBody>
        </p:sp>
      </p:grpSp>
      <p:sp>
        <p:nvSpPr>
          <p:cNvPr id="69" name="Triângulo isósceles 68">
            <a:extLst>
              <a:ext uri="{FF2B5EF4-FFF2-40B4-BE49-F238E27FC236}">
                <a16:creationId xmlns:a16="http://schemas.microsoft.com/office/drawing/2014/main" id="{209A9A0A-0DE4-9A02-4373-BB4B19FDE5D7}"/>
              </a:ext>
            </a:extLst>
          </p:cNvPr>
          <p:cNvSpPr/>
          <p:nvPr/>
        </p:nvSpPr>
        <p:spPr>
          <a:xfrm>
            <a:off x="1169410" y="3797667"/>
            <a:ext cx="2027387" cy="98428"/>
          </a:xfrm>
          <a:prstGeom prst="triangle">
            <a:avLst>
              <a:gd name="adj" fmla="val 497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tângulo 69">
            <a:extLst>
              <a:ext uri="{FF2B5EF4-FFF2-40B4-BE49-F238E27FC236}">
                <a16:creationId xmlns:a16="http://schemas.microsoft.com/office/drawing/2014/main" id="{6E7B8DA3-C7AD-D866-30D2-FE5F61864A77}"/>
              </a:ext>
            </a:extLst>
          </p:cNvPr>
          <p:cNvSpPr/>
          <p:nvPr/>
        </p:nvSpPr>
        <p:spPr>
          <a:xfrm>
            <a:off x="6319101" y="1683924"/>
            <a:ext cx="5339688" cy="771456"/>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1CADE4"/>
              </a:buClr>
            </a:pPr>
            <a:r>
              <a:rPr lang="en-US" sz="1600" dirty="0">
                <a:solidFill>
                  <a:schemeClr val="bg1"/>
                </a:solidFill>
              </a:rPr>
              <a:t>Methodology to systematically enhance the verification task</a:t>
            </a:r>
          </a:p>
          <a:p>
            <a:pPr algn="ctr">
              <a:buClr>
                <a:srgbClr val="1CADE4"/>
              </a:buClr>
            </a:pPr>
            <a:r>
              <a:rPr lang="en-US" sz="1600" dirty="0">
                <a:solidFill>
                  <a:schemeClr val="bg1"/>
                </a:solidFill>
              </a:rPr>
              <a:t>performed by runtime monitors in Cyber-physical systems</a:t>
            </a:r>
          </a:p>
        </p:txBody>
      </p:sp>
      <p:sp>
        <p:nvSpPr>
          <p:cNvPr id="71" name="Retângulo 70">
            <a:extLst>
              <a:ext uri="{FF2B5EF4-FFF2-40B4-BE49-F238E27FC236}">
                <a16:creationId xmlns:a16="http://schemas.microsoft.com/office/drawing/2014/main" id="{BDBBA6FF-762F-02AA-DDF8-997D424593A9}"/>
              </a:ext>
            </a:extLst>
          </p:cNvPr>
          <p:cNvSpPr/>
          <p:nvPr/>
        </p:nvSpPr>
        <p:spPr>
          <a:xfrm>
            <a:off x="6680740" y="2543920"/>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mj-lt"/>
              <a:buAutoNum type="alphaUcPeriod"/>
            </a:pPr>
            <a:r>
              <a:rPr lang="en-US" sz="1600" dirty="0">
                <a:solidFill>
                  <a:srgbClr val="465359"/>
                </a:solidFill>
              </a:rPr>
              <a:t>Prototype of the CPS</a:t>
            </a:r>
          </a:p>
        </p:txBody>
      </p:sp>
      <p:sp>
        <p:nvSpPr>
          <p:cNvPr id="72" name="Retângulo 71">
            <a:extLst>
              <a:ext uri="{FF2B5EF4-FFF2-40B4-BE49-F238E27FC236}">
                <a16:creationId xmlns:a16="http://schemas.microsoft.com/office/drawing/2014/main" id="{6A6FE051-7112-ABCA-FD02-519B5507EC86}"/>
              </a:ext>
            </a:extLst>
          </p:cNvPr>
          <p:cNvSpPr/>
          <p:nvPr/>
        </p:nvSpPr>
        <p:spPr>
          <a:xfrm>
            <a:off x="6680740" y="2956047"/>
            <a:ext cx="5199448" cy="552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mj-lt"/>
              <a:buAutoNum type="alphaUcPeriod" startAt="2"/>
            </a:pPr>
            <a:r>
              <a:rPr lang="en-US" sz="1600" dirty="0">
                <a:solidFill>
                  <a:srgbClr val="465359"/>
                </a:solidFill>
              </a:rPr>
              <a:t>NSA for unveiling patterns in property violation scenarios</a:t>
            </a:r>
          </a:p>
        </p:txBody>
      </p:sp>
      <p:sp>
        <p:nvSpPr>
          <p:cNvPr id="73" name="Retângulo 72">
            <a:extLst>
              <a:ext uri="{FF2B5EF4-FFF2-40B4-BE49-F238E27FC236}">
                <a16:creationId xmlns:a16="http://schemas.microsoft.com/office/drawing/2014/main" id="{67BC4575-454D-18C1-9738-B03114511026}"/>
              </a:ext>
            </a:extLst>
          </p:cNvPr>
          <p:cNvSpPr/>
          <p:nvPr/>
        </p:nvSpPr>
        <p:spPr>
          <a:xfrm>
            <a:off x="6332971" y="3989550"/>
            <a:ext cx="1323622" cy="45012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1CADE4"/>
              </a:buClr>
            </a:pPr>
            <a:r>
              <a:rPr lang="en-US" sz="1600" b="1" dirty="0">
                <a:solidFill>
                  <a:schemeClr val="bg1"/>
                </a:solidFill>
              </a:rPr>
              <a:t>Future Work</a:t>
            </a:r>
          </a:p>
        </p:txBody>
      </p:sp>
      <p:sp>
        <p:nvSpPr>
          <p:cNvPr id="74" name="Retângulo 73">
            <a:extLst>
              <a:ext uri="{FF2B5EF4-FFF2-40B4-BE49-F238E27FC236}">
                <a16:creationId xmlns:a16="http://schemas.microsoft.com/office/drawing/2014/main" id="{56910E3D-D207-02DC-433D-6EECEE7BC086}"/>
              </a:ext>
            </a:extLst>
          </p:cNvPr>
          <p:cNvSpPr/>
          <p:nvPr/>
        </p:nvSpPr>
        <p:spPr>
          <a:xfrm>
            <a:off x="6680740" y="4592841"/>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Application in different domains</a:t>
            </a:r>
          </a:p>
        </p:txBody>
      </p:sp>
      <p:sp>
        <p:nvSpPr>
          <p:cNvPr id="75" name="Retângulo 74">
            <a:extLst>
              <a:ext uri="{FF2B5EF4-FFF2-40B4-BE49-F238E27FC236}">
                <a16:creationId xmlns:a16="http://schemas.microsoft.com/office/drawing/2014/main" id="{F97A0FD2-B188-5555-B633-22ADEED9385E}"/>
              </a:ext>
            </a:extLst>
          </p:cNvPr>
          <p:cNvSpPr/>
          <p:nvPr/>
        </p:nvSpPr>
        <p:spPr>
          <a:xfrm>
            <a:off x="6680740" y="5010990"/>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Causality analysis</a:t>
            </a:r>
          </a:p>
        </p:txBody>
      </p:sp>
      <p:sp>
        <p:nvSpPr>
          <p:cNvPr id="76" name="Retângulo 75">
            <a:extLst>
              <a:ext uri="{FF2B5EF4-FFF2-40B4-BE49-F238E27FC236}">
                <a16:creationId xmlns:a16="http://schemas.microsoft.com/office/drawing/2014/main" id="{AFA1CE73-C750-B6F2-F76F-D0C852637A40}"/>
              </a:ext>
            </a:extLst>
          </p:cNvPr>
          <p:cNvSpPr/>
          <p:nvPr/>
        </p:nvSpPr>
        <p:spPr>
          <a:xfrm>
            <a:off x="6680740" y="5444570"/>
            <a:ext cx="5511260" cy="45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1CADE4"/>
              </a:buClr>
              <a:buFont typeface="Arial" panose="020B0604020202020204" pitchFamily="34" charset="0"/>
              <a:buChar char="•"/>
            </a:pPr>
            <a:r>
              <a:rPr lang="en-US" sz="1600" dirty="0">
                <a:solidFill>
                  <a:srgbClr val="465359"/>
                </a:solidFill>
              </a:rPr>
              <a:t>Usage of more advanced versions of the NSA</a:t>
            </a:r>
          </a:p>
        </p:txBody>
      </p:sp>
    </p:spTree>
    <p:extLst>
      <p:ext uri="{BB962C8B-B14F-4D97-AF65-F5344CB8AC3E}">
        <p14:creationId xmlns:p14="http://schemas.microsoft.com/office/powerpoint/2010/main" val="37448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6" grpId="0" animBg="1"/>
      <p:bldP spid="17" grpId="0" animBg="1"/>
      <p:bldP spid="18" grpId="0" animBg="1"/>
      <p:bldP spid="19" grpId="0" animBg="1"/>
      <p:bldP spid="20" grpId="0" animBg="1"/>
      <p:bldP spid="21" grpId="0" animBg="1"/>
      <p:bldP spid="22" grpId="0" animBg="1"/>
      <p:bldP spid="23" grpId="0" animBg="1"/>
      <p:bldP spid="39" grpId="0" animBg="1"/>
      <p:bldP spid="40" grpId="0" animBg="1"/>
      <p:bldP spid="65" grpId="0" animBg="1"/>
      <p:bldP spid="69" grpId="0" animBg="1"/>
      <p:bldP spid="70" grpId="0" animBg="1"/>
      <p:bldP spid="71" grpId="0"/>
      <p:bldP spid="72" grpId="0"/>
      <p:bldP spid="73" grpId="0" animBg="1"/>
      <p:bldP spid="74" grpId="0"/>
      <p:bldP spid="75"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ABB882CC-5910-40D2-BB79-79B320521ED1}"/>
              </a:ext>
            </a:extLst>
          </p:cNvPr>
          <p:cNvSpPr/>
          <p:nvPr/>
        </p:nvSpPr>
        <p:spPr>
          <a:xfrm>
            <a:off x="1341782" y="2440662"/>
            <a:ext cx="9508437" cy="115026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t>How to enhance runtime monitors accurately and systematically to account for the complex interaction between the physical and cybernetic nature of CPS?</a:t>
            </a:r>
            <a:endParaRPr lang="pt-BR" sz="2400" i="1" dirty="0"/>
          </a:p>
        </p:txBody>
      </p:sp>
      <p:sp>
        <p:nvSpPr>
          <p:cNvPr id="14" name="Título 1">
            <a:extLst>
              <a:ext uri="{FF2B5EF4-FFF2-40B4-BE49-F238E27FC236}">
                <a16:creationId xmlns:a16="http://schemas.microsoft.com/office/drawing/2014/main" id="{8065D626-925A-4155-9B6F-A3798DD5A576}"/>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Research Question</a:t>
            </a:r>
          </a:p>
        </p:txBody>
      </p:sp>
      <p:sp>
        <p:nvSpPr>
          <p:cNvPr id="2" name="Espaço Reservado para Número de Slide 1">
            <a:extLst>
              <a:ext uri="{FF2B5EF4-FFF2-40B4-BE49-F238E27FC236}">
                <a16:creationId xmlns:a16="http://schemas.microsoft.com/office/drawing/2014/main" id="{9920E317-F7A0-B3DE-C3E0-639769F99E9C}"/>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spTree>
    <p:extLst>
      <p:ext uri="{BB962C8B-B14F-4D97-AF65-F5344CB8AC3E}">
        <p14:creationId xmlns:p14="http://schemas.microsoft.com/office/powerpoint/2010/main" val="27595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ço Reservado para Conteúdo 14" descr="Mão segurando uma maçã&#10;&#10;Descrição gerada automaticamente">
            <a:extLst>
              <a:ext uri="{FF2B5EF4-FFF2-40B4-BE49-F238E27FC236}">
                <a16:creationId xmlns:a16="http://schemas.microsoft.com/office/drawing/2014/main" id="{FF4E398D-F3D5-5974-237A-13C7F7CB15E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464" b="18170"/>
          <a:stretch/>
        </p:blipFill>
        <p:spPr>
          <a:xfrm>
            <a:off x="581192" y="2340864"/>
            <a:ext cx="11029615" cy="3634486"/>
          </a:xfrm>
          <a:noFill/>
        </p:spPr>
      </p:pic>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2" name="Espaço Reservado para Número de Slide 1">
            <a:extLst>
              <a:ext uri="{FF2B5EF4-FFF2-40B4-BE49-F238E27FC236}">
                <a16:creationId xmlns:a16="http://schemas.microsoft.com/office/drawing/2014/main" id="{B610A5A0-7994-A440-5E66-1F5DA557604A}"/>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pic>
        <p:nvPicPr>
          <p:cNvPr id="1026" name="Picture 2">
            <a:extLst>
              <a:ext uri="{FF2B5EF4-FFF2-40B4-BE49-F238E27FC236}">
                <a16:creationId xmlns:a16="http://schemas.microsoft.com/office/drawing/2014/main" id="{8CCB31D4-E0B8-87B9-A185-4F51F5BCB0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 t="18655" r="128" b="22711"/>
          <a:stretch/>
        </p:blipFill>
        <p:spPr bwMode="auto">
          <a:xfrm>
            <a:off x="581191" y="2340864"/>
            <a:ext cx="11029615" cy="363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9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FE855C7C-3B05-289A-63E4-27184391F06A}"/>
              </a:ext>
            </a:extLst>
          </p:cNvPr>
          <p:cNvSpPr txBox="1">
            <a:spLocks/>
          </p:cNvSpPr>
          <p:nvPr/>
        </p:nvSpPr>
        <p:spPr>
          <a:xfrm>
            <a:off x="567031" y="593477"/>
            <a:ext cx="10515600" cy="591038"/>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a:t>
            </a:r>
          </a:p>
        </p:txBody>
      </p:sp>
      <p:sp>
        <p:nvSpPr>
          <p:cNvPr id="6" name="Triângulo isósceles 5">
            <a:extLst>
              <a:ext uri="{FF2B5EF4-FFF2-40B4-BE49-F238E27FC236}">
                <a16:creationId xmlns:a16="http://schemas.microsoft.com/office/drawing/2014/main" id="{A63A91F7-523A-510A-0E2F-774AF009E82C}"/>
              </a:ext>
            </a:extLst>
          </p:cNvPr>
          <p:cNvSpPr/>
          <p:nvPr/>
        </p:nvSpPr>
        <p:spPr>
          <a:xfrm rot="5400000">
            <a:off x="4018510" y="3705549"/>
            <a:ext cx="4034331" cy="1973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ço Reservado para Número de Slide 1">
            <a:extLst>
              <a:ext uri="{FF2B5EF4-FFF2-40B4-BE49-F238E27FC236}">
                <a16:creationId xmlns:a16="http://schemas.microsoft.com/office/drawing/2014/main" id="{DF6477DB-9F77-5B02-B5CB-2D8BC2A4D8F7}"/>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grpSp>
        <p:nvGrpSpPr>
          <p:cNvPr id="10" name="Gráfico 4">
            <a:extLst>
              <a:ext uri="{FF2B5EF4-FFF2-40B4-BE49-F238E27FC236}">
                <a16:creationId xmlns:a16="http://schemas.microsoft.com/office/drawing/2014/main" id="{080D9F53-6D34-6233-E6D5-D0B9DC616001}"/>
              </a:ext>
            </a:extLst>
          </p:cNvPr>
          <p:cNvGrpSpPr/>
          <p:nvPr/>
        </p:nvGrpSpPr>
        <p:grpSpPr>
          <a:xfrm>
            <a:off x="1672029" y="2355595"/>
            <a:ext cx="3447073" cy="2897238"/>
            <a:chOff x="1031087" y="1888877"/>
            <a:chExt cx="4088015" cy="3435945"/>
          </a:xfrm>
          <a:solidFill>
            <a:srgbClr val="465359"/>
          </a:solidFill>
        </p:grpSpPr>
        <p:sp>
          <p:nvSpPr>
            <p:cNvPr id="11" name="Forma Livre: Forma 10">
              <a:extLst>
                <a:ext uri="{FF2B5EF4-FFF2-40B4-BE49-F238E27FC236}">
                  <a16:creationId xmlns:a16="http://schemas.microsoft.com/office/drawing/2014/main" id="{C4C20BB7-A8E9-9E47-87FE-680F755613C2}"/>
                </a:ext>
              </a:extLst>
            </p:cNvPr>
            <p:cNvSpPr/>
            <p:nvPr/>
          </p:nvSpPr>
          <p:spPr>
            <a:xfrm flipV="1">
              <a:off x="2804865" y="1888877"/>
              <a:ext cx="834450" cy="842928"/>
            </a:xfrm>
            <a:custGeom>
              <a:avLst/>
              <a:gdLst>
                <a:gd name="connsiteX0" fmla="*/ 368548 w 834450"/>
                <a:gd name="connsiteY0" fmla="*/ 828596 h 842928"/>
                <a:gd name="connsiteX1" fmla="*/ 375844 w 834450"/>
                <a:gd name="connsiteY1" fmla="*/ 747431 h 842928"/>
                <a:gd name="connsiteX2" fmla="*/ 338453 w 834450"/>
                <a:gd name="connsiteY2" fmla="*/ 647114 h 842928"/>
                <a:gd name="connsiteX3" fmla="*/ 229017 w 834450"/>
                <a:gd name="connsiteY3" fmla="*/ 694537 h 842928"/>
                <a:gd name="connsiteX4" fmla="*/ 182507 w 834450"/>
                <a:gd name="connsiteY4" fmla="*/ 765670 h 842928"/>
                <a:gd name="connsiteX5" fmla="*/ 78542 w 834450"/>
                <a:gd name="connsiteY5" fmla="*/ 654410 h 842928"/>
                <a:gd name="connsiteX6" fmla="*/ 140556 w 834450"/>
                <a:gd name="connsiteY6" fmla="*/ 619755 h 842928"/>
                <a:gd name="connsiteX7" fmla="*/ 187067 w 834450"/>
                <a:gd name="connsiteY7" fmla="*/ 597868 h 842928"/>
                <a:gd name="connsiteX8" fmla="*/ 208042 w 834450"/>
                <a:gd name="connsiteY8" fmla="*/ 575981 h 842928"/>
                <a:gd name="connsiteX9" fmla="*/ 187979 w 834450"/>
                <a:gd name="connsiteY9" fmla="*/ 522175 h 842928"/>
                <a:gd name="connsiteX10" fmla="*/ 82190 w 834450"/>
                <a:gd name="connsiteY10" fmla="*/ 478400 h 842928"/>
                <a:gd name="connsiteX11" fmla="*/ -3535 w 834450"/>
                <a:gd name="connsiteY11" fmla="*/ 419122 h 842928"/>
                <a:gd name="connsiteX12" fmla="*/ 82190 w 834450"/>
                <a:gd name="connsiteY12" fmla="*/ 359844 h 842928"/>
                <a:gd name="connsiteX13" fmla="*/ 191626 w 834450"/>
                <a:gd name="connsiteY13" fmla="*/ 306950 h 842928"/>
                <a:gd name="connsiteX14" fmla="*/ 187067 w 834450"/>
                <a:gd name="connsiteY14" fmla="*/ 240377 h 842928"/>
                <a:gd name="connsiteX15" fmla="*/ 133260 w 834450"/>
                <a:gd name="connsiteY15" fmla="*/ 218489 h 842928"/>
                <a:gd name="connsiteX16" fmla="*/ 122317 w 834450"/>
                <a:gd name="connsiteY16" fmla="*/ 123645 h 842928"/>
                <a:gd name="connsiteX17" fmla="*/ 218074 w 834450"/>
                <a:gd name="connsiteY17" fmla="*/ 127293 h 842928"/>
                <a:gd name="connsiteX18" fmla="*/ 269144 w 834450"/>
                <a:gd name="connsiteY18" fmla="*/ 200250 h 842928"/>
                <a:gd name="connsiteX19" fmla="*/ 329334 w 834450"/>
                <a:gd name="connsiteY19" fmla="*/ 182923 h 842928"/>
                <a:gd name="connsiteX20" fmla="*/ 377668 w 834450"/>
                <a:gd name="connsiteY20" fmla="*/ 138236 h 842928"/>
                <a:gd name="connsiteX21" fmla="*/ 361252 w 834450"/>
                <a:gd name="connsiteY21" fmla="*/ 72574 h 842928"/>
                <a:gd name="connsiteX22" fmla="*/ 344837 w 834450"/>
                <a:gd name="connsiteY22" fmla="*/ 15120 h 842928"/>
                <a:gd name="connsiteX23" fmla="*/ 420530 w 834450"/>
                <a:gd name="connsiteY23" fmla="*/ -4943 h 842928"/>
                <a:gd name="connsiteX24" fmla="*/ 496224 w 834450"/>
                <a:gd name="connsiteY24" fmla="*/ 16032 h 842928"/>
                <a:gd name="connsiteX25" fmla="*/ 475249 w 834450"/>
                <a:gd name="connsiteY25" fmla="*/ 73486 h 842928"/>
                <a:gd name="connsiteX26" fmla="*/ 503520 w 834450"/>
                <a:gd name="connsiteY26" fmla="*/ 172891 h 842928"/>
                <a:gd name="connsiteX27" fmla="*/ 566445 w 834450"/>
                <a:gd name="connsiteY27" fmla="*/ 191130 h 842928"/>
                <a:gd name="connsiteX28" fmla="*/ 616604 w 834450"/>
                <a:gd name="connsiteY28" fmla="*/ 126381 h 842928"/>
                <a:gd name="connsiteX29" fmla="*/ 646699 w 834450"/>
                <a:gd name="connsiteY29" fmla="*/ 69839 h 842928"/>
                <a:gd name="connsiteX30" fmla="*/ 708712 w 834450"/>
                <a:gd name="connsiteY30" fmla="*/ 105405 h 842928"/>
                <a:gd name="connsiteX31" fmla="*/ 701417 w 834450"/>
                <a:gd name="connsiteY31" fmla="*/ 209370 h 842928"/>
                <a:gd name="connsiteX32" fmla="*/ 631195 w 834450"/>
                <a:gd name="connsiteY32" fmla="*/ 271383 h 842928"/>
                <a:gd name="connsiteX33" fmla="*/ 651258 w 834450"/>
                <a:gd name="connsiteY33" fmla="*/ 326102 h 842928"/>
                <a:gd name="connsiteX34" fmla="*/ 734247 w 834450"/>
                <a:gd name="connsiteY34" fmla="*/ 361668 h 842928"/>
                <a:gd name="connsiteX35" fmla="*/ 830916 w 834450"/>
                <a:gd name="connsiteY35" fmla="*/ 410915 h 842928"/>
                <a:gd name="connsiteX36" fmla="*/ 830916 w 834450"/>
                <a:gd name="connsiteY36" fmla="*/ 478400 h 842928"/>
                <a:gd name="connsiteX37" fmla="*/ 802645 w 834450"/>
                <a:gd name="connsiteY37" fmla="*/ 481136 h 842928"/>
                <a:gd name="connsiteX38" fmla="*/ 762518 w 834450"/>
                <a:gd name="connsiteY38" fmla="*/ 470193 h 842928"/>
                <a:gd name="connsiteX39" fmla="*/ 693209 w 834450"/>
                <a:gd name="connsiteY39" fmla="*/ 462897 h 842928"/>
                <a:gd name="connsiteX40" fmla="*/ 662202 w 834450"/>
                <a:gd name="connsiteY40" fmla="*/ 516703 h 842928"/>
                <a:gd name="connsiteX41" fmla="*/ 655818 w 834450"/>
                <a:gd name="connsiteY41" fmla="*/ 586924 h 842928"/>
                <a:gd name="connsiteX42" fmla="*/ 709624 w 834450"/>
                <a:gd name="connsiteY42" fmla="*/ 615195 h 842928"/>
                <a:gd name="connsiteX43" fmla="*/ 727864 w 834450"/>
                <a:gd name="connsiteY43" fmla="*/ 713688 h 842928"/>
                <a:gd name="connsiteX44" fmla="*/ 630283 w 834450"/>
                <a:gd name="connsiteY44" fmla="*/ 697273 h 842928"/>
                <a:gd name="connsiteX45" fmla="*/ 516287 w 834450"/>
                <a:gd name="connsiteY45" fmla="*/ 649850 h 842928"/>
                <a:gd name="connsiteX46" fmla="*/ 493488 w 834450"/>
                <a:gd name="connsiteY46" fmla="*/ 756551 h 842928"/>
                <a:gd name="connsiteX47" fmla="*/ 486192 w 834450"/>
                <a:gd name="connsiteY47" fmla="*/ 833156 h 842928"/>
                <a:gd name="connsiteX48" fmla="*/ 368548 w 834450"/>
                <a:gd name="connsiteY48" fmla="*/ 828596 h 84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34450" h="842928">
                  <a:moveTo>
                    <a:pt x="368548" y="828596"/>
                  </a:moveTo>
                  <a:cubicBezTo>
                    <a:pt x="345749" y="815828"/>
                    <a:pt x="348485" y="789381"/>
                    <a:pt x="375844" y="747431"/>
                  </a:cubicBezTo>
                  <a:cubicBezTo>
                    <a:pt x="410499" y="695449"/>
                    <a:pt x="402291" y="672649"/>
                    <a:pt x="338453" y="647114"/>
                  </a:cubicBezTo>
                  <a:cubicBezTo>
                    <a:pt x="270968" y="619755"/>
                    <a:pt x="249992" y="628875"/>
                    <a:pt x="229017" y="694537"/>
                  </a:cubicBezTo>
                  <a:cubicBezTo>
                    <a:pt x="210778" y="750167"/>
                    <a:pt x="199834" y="765670"/>
                    <a:pt x="182507" y="765670"/>
                  </a:cubicBezTo>
                  <a:cubicBezTo>
                    <a:pt x="164267" y="765670"/>
                    <a:pt x="78542" y="673561"/>
                    <a:pt x="78542" y="654410"/>
                  </a:cubicBezTo>
                  <a:cubicBezTo>
                    <a:pt x="78542" y="635259"/>
                    <a:pt x="104989" y="619755"/>
                    <a:pt x="140556" y="619755"/>
                  </a:cubicBezTo>
                  <a:cubicBezTo>
                    <a:pt x="156060" y="619755"/>
                    <a:pt x="174299" y="611548"/>
                    <a:pt x="187067" y="597868"/>
                  </a:cubicBezTo>
                  <a:lnTo>
                    <a:pt x="208042" y="575981"/>
                  </a:lnTo>
                  <a:lnTo>
                    <a:pt x="187979" y="522175"/>
                  </a:lnTo>
                  <a:cubicBezTo>
                    <a:pt x="159708" y="447393"/>
                    <a:pt x="135996" y="437362"/>
                    <a:pt x="82190" y="478400"/>
                  </a:cubicBezTo>
                  <a:cubicBezTo>
                    <a:pt x="22912" y="523087"/>
                    <a:pt x="-3535" y="504847"/>
                    <a:pt x="-3535" y="419122"/>
                  </a:cubicBezTo>
                  <a:cubicBezTo>
                    <a:pt x="-3535" y="333397"/>
                    <a:pt x="22912" y="315158"/>
                    <a:pt x="82190" y="359844"/>
                  </a:cubicBezTo>
                  <a:cubicBezTo>
                    <a:pt x="135084" y="400883"/>
                    <a:pt x="162443" y="387203"/>
                    <a:pt x="191626" y="306950"/>
                  </a:cubicBezTo>
                  <a:cubicBezTo>
                    <a:pt x="208042" y="263176"/>
                    <a:pt x="208042" y="263176"/>
                    <a:pt x="187067" y="240377"/>
                  </a:cubicBezTo>
                  <a:cubicBezTo>
                    <a:pt x="172475" y="224873"/>
                    <a:pt x="156972" y="218489"/>
                    <a:pt x="133260" y="218489"/>
                  </a:cubicBezTo>
                  <a:cubicBezTo>
                    <a:pt x="65775" y="218489"/>
                    <a:pt x="61215" y="182923"/>
                    <a:pt x="122317" y="123645"/>
                  </a:cubicBezTo>
                  <a:cubicBezTo>
                    <a:pt x="179771" y="67103"/>
                    <a:pt x="207130" y="68015"/>
                    <a:pt x="218074" y="127293"/>
                  </a:cubicBezTo>
                  <a:cubicBezTo>
                    <a:pt x="227193" y="171979"/>
                    <a:pt x="246345" y="200250"/>
                    <a:pt x="269144" y="200250"/>
                  </a:cubicBezTo>
                  <a:cubicBezTo>
                    <a:pt x="277351" y="200250"/>
                    <a:pt x="304710" y="192042"/>
                    <a:pt x="329334" y="182923"/>
                  </a:cubicBezTo>
                  <a:cubicBezTo>
                    <a:pt x="368548" y="168331"/>
                    <a:pt x="374932" y="161947"/>
                    <a:pt x="377668" y="138236"/>
                  </a:cubicBezTo>
                  <a:cubicBezTo>
                    <a:pt x="379492" y="122733"/>
                    <a:pt x="372196" y="93550"/>
                    <a:pt x="361252" y="72574"/>
                  </a:cubicBezTo>
                  <a:cubicBezTo>
                    <a:pt x="350309" y="51599"/>
                    <a:pt x="343013" y="26064"/>
                    <a:pt x="344837" y="15120"/>
                  </a:cubicBezTo>
                  <a:cubicBezTo>
                    <a:pt x="347573" y="-4031"/>
                    <a:pt x="352133" y="-4943"/>
                    <a:pt x="420530" y="-4943"/>
                  </a:cubicBezTo>
                  <a:cubicBezTo>
                    <a:pt x="489840" y="-4943"/>
                    <a:pt x="493488" y="-4031"/>
                    <a:pt x="496224" y="16032"/>
                  </a:cubicBezTo>
                  <a:cubicBezTo>
                    <a:pt x="498048" y="28800"/>
                    <a:pt x="488928" y="52511"/>
                    <a:pt x="475249" y="73486"/>
                  </a:cubicBezTo>
                  <a:cubicBezTo>
                    <a:pt x="440594" y="121821"/>
                    <a:pt x="448801" y="148268"/>
                    <a:pt x="503520" y="172891"/>
                  </a:cubicBezTo>
                  <a:cubicBezTo>
                    <a:pt x="527231" y="182923"/>
                    <a:pt x="555502" y="191130"/>
                    <a:pt x="566445" y="191130"/>
                  </a:cubicBezTo>
                  <a:cubicBezTo>
                    <a:pt x="594716" y="191130"/>
                    <a:pt x="616604" y="162859"/>
                    <a:pt x="616604" y="126381"/>
                  </a:cubicBezTo>
                  <a:cubicBezTo>
                    <a:pt x="616604" y="90814"/>
                    <a:pt x="623899" y="78046"/>
                    <a:pt x="646699" y="69839"/>
                  </a:cubicBezTo>
                  <a:cubicBezTo>
                    <a:pt x="658554" y="65279"/>
                    <a:pt x="675882" y="75310"/>
                    <a:pt x="708712" y="105405"/>
                  </a:cubicBezTo>
                  <a:cubicBezTo>
                    <a:pt x="770726" y="164683"/>
                    <a:pt x="767990" y="209370"/>
                    <a:pt x="701417" y="209370"/>
                  </a:cubicBezTo>
                  <a:cubicBezTo>
                    <a:pt x="663114" y="209370"/>
                    <a:pt x="620251" y="247672"/>
                    <a:pt x="631195" y="271383"/>
                  </a:cubicBezTo>
                  <a:cubicBezTo>
                    <a:pt x="634843" y="279591"/>
                    <a:pt x="643963" y="304214"/>
                    <a:pt x="651258" y="326102"/>
                  </a:cubicBezTo>
                  <a:cubicBezTo>
                    <a:pt x="666762" y="371700"/>
                    <a:pt x="697769" y="385379"/>
                    <a:pt x="734247" y="361668"/>
                  </a:cubicBezTo>
                  <a:cubicBezTo>
                    <a:pt x="817237" y="308774"/>
                    <a:pt x="830916" y="316070"/>
                    <a:pt x="830916" y="410915"/>
                  </a:cubicBezTo>
                  <a:lnTo>
                    <a:pt x="830916" y="478400"/>
                  </a:lnTo>
                  <a:lnTo>
                    <a:pt x="802645" y="481136"/>
                  </a:lnTo>
                  <a:cubicBezTo>
                    <a:pt x="785318" y="482960"/>
                    <a:pt x="769814" y="478400"/>
                    <a:pt x="762518" y="470193"/>
                  </a:cubicBezTo>
                  <a:cubicBezTo>
                    <a:pt x="750663" y="454689"/>
                    <a:pt x="710536" y="451041"/>
                    <a:pt x="693209" y="462897"/>
                  </a:cubicBezTo>
                  <a:cubicBezTo>
                    <a:pt x="687737" y="466545"/>
                    <a:pt x="673146" y="491168"/>
                    <a:pt x="662202" y="516703"/>
                  </a:cubicBezTo>
                  <a:cubicBezTo>
                    <a:pt x="643051" y="561389"/>
                    <a:pt x="643051" y="566861"/>
                    <a:pt x="655818" y="586924"/>
                  </a:cubicBezTo>
                  <a:cubicBezTo>
                    <a:pt x="665850" y="601516"/>
                    <a:pt x="683177" y="610636"/>
                    <a:pt x="709624" y="615195"/>
                  </a:cubicBezTo>
                  <a:cubicBezTo>
                    <a:pt x="785318" y="627963"/>
                    <a:pt x="789878" y="652586"/>
                    <a:pt x="727864" y="713688"/>
                  </a:cubicBezTo>
                  <a:cubicBezTo>
                    <a:pt x="666762" y="773878"/>
                    <a:pt x="643051" y="770230"/>
                    <a:pt x="630283" y="697273"/>
                  </a:cubicBezTo>
                  <a:cubicBezTo>
                    <a:pt x="617516" y="627051"/>
                    <a:pt x="588333" y="615195"/>
                    <a:pt x="516287" y="649850"/>
                  </a:cubicBezTo>
                  <a:cubicBezTo>
                    <a:pt x="464305" y="675385"/>
                    <a:pt x="457921" y="705480"/>
                    <a:pt x="493488" y="756551"/>
                  </a:cubicBezTo>
                  <a:cubicBezTo>
                    <a:pt x="520847" y="796677"/>
                    <a:pt x="518111" y="824036"/>
                    <a:pt x="486192" y="833156"/>
                  </a:cubicBezTo>
                  <a:cubicBezTo>
                    <a:pt x="454273" y="841364"/>
                    <a:pt x="385876" y="838628"/>
                    <a:pt x="368548" y="828596"/>
                  </a:cubicBezTo>
                  <a:close/>
                </a:path>
              </a:pathLst>
            </a:custGeom>
            <a:grpFill/>
            <a:ln w="912" cap="flat">
              <a:noFill/>
              <a:prstDash val="solid"/>
              <a:miter/>
            </a:ln>
          </p:spPr>
          <p:txBody>
            <a:bodyPr rtlCol="0" anchor="ctr"/>
            <a:lstStyle/>
            <a:p>
              <a:endParaRPr lang="en-US"/>
            </a:p>
          </p:txBody>
        </p:sp>
        <p:sp>
          <p:nvSpPr>
            <p:cNvPr id="12" name="Forma Livre: Forma 11">
              <a:extLst>
                <a:ext uri="{FF2B5EF4-FFF2-40B4-BE49-F238E27FC236}">
                  <a16:creationId xmlns:a16="http://schemas.microsoft.com/office/drawing/2014/main" id="{5E173D61-A29C-34AC-4C51-C8F18E7504F4}"/>
                </a:ext>
              </a:extLst>
            </p:cNvPr>
            <p:cNvSpPr/>
            <p:nvPr/>
          </p:nvSpPr>
          <p:spPr>
            <a:xfrm flipV="1">
              <a:off x="2912182" y="3030301"/>
              <a:ext cx="326212" cy="146545"/>
            </a:xfrm>
            <a:custGeom>
              <a:avLst/>
              <a:gdLst>
                <a:gd name="connsiteX0" fmla="*/ 38856 w 326212"/>
                <a:gd name="connsiteY0" fmla="*/ 131897 h 146545"/>
                <a:gd name="connsiteX1" fmla="*/ 3289 w 326212"/>
                <a:gd name="connsiteY1" fmla="*/ 37964 h 146545"/>
                <a:gd name="connsiteX2" fmla="*/ 159235 w 326212"/>
                <a:gd name="connsiteY2" fmla="*/ -3986 h 146545"/>
                <a:gd name="connsiteX3" fmla="*/ 314270 w 326212"/>
                <a:gd name="connsiteY3" fmla="*/ 40700 h 146545"/>
                <a:gd name="connsiteX4" fmla="*/ 314270 w 326212"/>
                <a:gd name="connsiteY4" fmla="*/ 98154 h 146545"/>
                <a:gd name="connsiteX5" fmla="*/ 167443 w 326212"/>
                <a:gd name="connsiteY5" fmla="*/ 141017 h 146545"/>
                <a:gd name="connsiteX6" fmla="*/ 38856 w 326212"/>
                <a:gd name="connsiteY6" fmla="*/ 131897 h 14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212" h="146545">
                  <a:moveTo>
                    <a:pt x="38856" y="131897"/>
                  </a:moveTo>
                  <a:cubicBezTo>
                    <a:pt x="1465" y="115482"/>
                    <a:pt x="-13127" y="76267"/>
                    <a:pt x="3289" y="37964"/>
                  </a:cubicBezTo>
                  <a:cubicBezTo>
                    <a:pt x="18792" y="1486"/>
                    <a:pt x="37944" y="-3986"/>
                    <a:pt x="159235" y="-3986"/>
                  </a:cubicBezTo>
                  <a:cubicBezTo>
                    <a:pt x="281439" y="-3986"/>
                    <a:pt x="297855" y="574"/>
                    <a:pt x="314270" y="40700"/>
                  </a:cubicBezTo>
                  <a:cubicBezTo>
                    <a:pt x="326126" y="68059"/>
                    <a:pt x="325214" y="75355"/>
                    <a:pt x="314270" y="98154"/>
                  </a:cubicBezTo>
                  <a:cubicBezTo>
                    <a:pt x="296031" y="133721"/>
                    <a:pt x="283263" y="136457"/>
                    <a:pt x="167443" y="141017"/>
                  </a:cubicBezTo>
                  <a:cubicBezTo>
                    <a:pt x="93574" y="144665"/>
                    <a:pt x="59831" y="141929"/>
                    <a:pt x="38856" y="131897"/>
                  </a:cubicBezTo>
                  <a:close/>
                </a:path>
              </a:pathLst>
            </a:custGeom>
            <a:grpFill/>
            <a:ln w="912" cap="flat">
              <a:noFill/>
              <a:prstDash val="solid"/>
              <a:miter/>
            </a:ln>
          </p:spPr>
          <p:txBody>
            <a:bodyPr rtlCol="0" anchor="ctr"/>
            <a:lstStyle/>
            <a:p>
              <a:endParaRPr lang="en-US"/>
            </a:p>
          </p:txBody>
        </p:sp>
        <p:sp>
          <p:nvSpPr>
            <p:cNvPr id="13" name="Forma Livre: Forma 12">
              <a:extLst>
                <a:ext uri="{FF2B5EF4-FFF2-40B4-BE49-F238E27FC236}">
                  <a16:creationId xmlns:a16="http://schemas.microsoft.com/office/drawing/2014/main" id="{BE13FC40-E883-71D1-BF47-6B57EE463640}"/>
                </a:ext>
              </a:extLst>
            </p:cNvPr>
            <p:cNvSpPr/>
            <p:nvPr/>
          </p:nvSpPr>
          <p:spPr>
            <a:xfrm flipV="1">
              <a:off x="2472908" y="3128512"/>
              <a:ext cx="292829" cy="245937"/>
            </a:xfrm>
            <a:custGeom>
              <a:avLst/>
              <a:gdLst>
                <a:gd name="connsiteX0" fmla="*/ 142063 w 292829"/>
                <a:gd name="connsiteY0" fmla="*/ 210211 h 245937"/>
                <a:gd name="connsiteX1" fmla="*/ 42659 w 292829"/>
                <a:gd name="connsiteY1" fmla="*/ 138166 h 245937"/>
                <a:gd name="connsiteX2" fmla="*/ -2940 w 292829"/>
                <a:gd name="connsiteY2" fmla="*/ 64297 h 245937"/>
                <a:gd name="connsiteX3" fmla="*/ 18035 w 292829"/>
                <a:gd name="connsiteY3" fmla="*/ 13226 h 245937"/>
                <a:gd name="connsiteX4" fmla="*/ 141151 w 292829"/>
                <a:gd name="connsiteY4" fmla="*/ 30554 h 245937"/>
                <a:gd name="connsiteX5" fmla="*/ 228700 w 292829"/>
                <a:gd name="connsiteY5" fmla="*/ 92568 h 245937"/>
                <a:gd name="connsiteX6" fmla="*/ 284330 w 292829"/>
                <a:gd name="connsiteY6" fmla="*/ 193796 h 245937"/>
                <a:gd name="connsiteX7" fmla="*/ 212285 w 292829"/>
                <a:gd name="connsiteY7" fmla="*/ 242130 h 245937"/>
                <a:gd name="connsiteX8" fmla="*/ 142063 w 292829"/>
                <a:gd name="connsiteY8" fmla="*/ 210211 h 24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29" h="245937">
                  <a:moveTo>
                    <a:pt x="142063" y="210211"/>
                  </a:moveTo>
                  <a:cubicBezTo>
                    <a:pt x="111968" y="191972"/>
                    <a:pt x="67282" y="160053"/>
                    <a:pt x="42659" y="138166"/>
                  </a:cubicBezTo>
                  <a:cubicBezTo>
                    <a:pt x="2532" y="104423"/>
                    <a:pt x="-2940" y="94391"/>
                    <a:pt x="-2940" y="64297"/>
                  </a:cubicBezTo>
                  <a:cubicBezTo>
                    <a:pt x="-2940" y="39673"/>
                    <a:pt x="2532" y="25082"/>
                    <a:pt x="18035" y="13226"/>
                  </a:cubicBezTo>
                  <a:cubicBezTo>
                    <a:pt x="51778" y="-14133"/>
                    <a:pt x="89169" y="-8661"/>
                    <a:pt x="141151" y="30554"/>
                  </a:cubicBezTo>
                  <a:cubicBezTo>
                    <a:pt x="166686" y="50617"/>
                    <a:pt x="205901" y="77976"/>
                    <a:pt x="228700" y="92568"/>
                  </a:cubicBezTo>
                  <a:cubicBezTo>
                    <a:pt x="283418" y="129046"/>
                    <a:pt x="299834" y="158229"/>
                    <a:pt x="284330" y="193796"/>
                  </a:cubicBezTo>
                  <a:cubicBezTo>
                    <a:pt x="273386" y="221155"/>
                    <a:pt x="242380" y="242130"/>
                    <a:pt x="212285" y="242130"/>
                  </a:cubicBezTo>
                  <a:cubicBezTo>
                    <a:pt x="203165" y="242130"/>
                    <a:pt x="172158" y="227539"/>
                    <a:pt x="142063" y="210211"/>
                  </a:cubicBezTo>
                  <a:close/>
                </a:path>
              </a:pathLst>
            </a:custGeom>
            <a:grpFill/>
            <a:ln w="912" cap="flat">
              <a:noFill/>
              <a:prstDash val="solid"/>
              <a:miter/>
            </a:ln>
          </p:spPr>
          <p:txBody>
            <a:bodyPr rtlCol="0" anchor="ctr"/>
            <a:lstStyle/>
            <a:p>
              <a:endParaRPr lang="en-US"/>
            </a:p>
          </p:txBody>
        </p:sp>
        <p:sp>
          <p:nvSpPr>
            <p:cNvPr id="14" name="Forma Livre: Forma 13">
              <a:extLst>
                <a:ext uri="{FF2B5EF4-FFF2-40B4-BE49-F238E27FC236}">
                  <a16:creationId xmlns:a16="http://schemas.microsoft.com/office/drawing/2014/main" id="{63D16179-F153-ACC3-2ED9-4053196DDA8D}"/>
                </a:ext>
              </a:extLst>
            </p:cNvPr>
            <p:cNvSpPr/>
            <p:nvPr/>
          </p:nvSpPr>
          <p:spPr>
            <a:xfrm flipV="1">
              <a:off x="3383403" y="3139229"/>
              <a:ext cx="291959" cy="250865"/>
            </a:xfrm>
            <a:custGeom>
              <a:avLst/>
              <a:gdLst>
                <a:gd name="connsiteX0" fmla="*/ 27730 w 291959"/>
                <a:gd name="connsiteY0" fmla="*/ 239552 h 250865"/>
                <a:gd name="connsiteX1" fmla="*/ 2195 w 291959"/>
                <a:gd name="connsiteY1" fmla="*/ 204897 h 250865"/>
                <a:gd name="connsiteX2" fmla="*/ 59649 w 291959"/>
                <a:gd name="connsiteY2" fmla="*/ 99109 h 250865"/>
                <a:gd name="connsiteX3" fmla="*/ 145374 w 291959"/>
                <a:gd name="connsiteY3" fmla="*/ 34359 h 250865"/>
                <a:gd name="connsiteX4" fmla="*/ 261194 w 291959"/>
                <a:gd name="connsiteY4" fmla="*/ 13384 h 250865"/>
                <a:gd name="connsiteX5" fmla="*/ 242043 w 291959"/>
                <a:gd name="connsiteY5" fmla="*/ 140147 h 250865"/>
                <a:gd name="connsiteX6" fmla="*/ 27730 w 291959"/>
                <a:gd name="connsiteY6" fmla="*/ 239552 h 2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959" h="250865">
                  <a:moveTo>
                    <a:pt x="27730" y="239552"/>
                  </a:moveTo>
                  <a:cubicBezTo>
                    <a:pt x="19523" y="234992"/>
                    <a:pt x="7667" y="219489"/>
                    <a:pt x="2195" y="204897"/>
                  </a:cubicBezTo>
                  <a:cubicBezTo>
                    <a:pt x="-14220" y="165682"/>
                    <a:pt x="2195" y="135588"/>
                    <a:pt x="59649" y="99109"/>
                  </a:cubicBezTo>
                  <a:cubicBezTo>
                    <a:pt x="87008" y="81781"/>
                    <a:pt x="126223" y="52598"/>
                    <a:pt x="145374" y="34359"/>
                  </a:cubicBezTo>
                  <a:cubicBezTo>
                    <a:pt x="193708" y="-8503"/>
                    <a:pt x="227451" y="-14887"/>
                    <a:pt x="261194" y="13384"/>
                  </a:cubicBezTo>
                  <a:cubicBezTo>
                    <a:pt x="302233" y="48951"/>
                    <a:pt x="296761" y="84517"/>
                    <a:pt x="242043" y="140147"/>
                  </a:cubicBezTo>
                  <a:cubicBezTo>
                    <a:pt x="159966" y="224048"/>
                    <a:pt x="71505" y="265087"/>
                    <a:pt x="27730" y="239552"/>
                  </a:cubicBezTo>
                  <a:close/>
                </a:path>
              </a:pathLst>
            </a:custGeom>
            <a:grpFill/>
            <a:ln w="912" cap="flat">
              <a:noFill/>
              <a:prstDash val="solid"/>
              <a:miter/>
            </a:ln>
          </p:spPr>
          <p:txBody>
            <a:bodyPr rtlCol="0" anchor="ctr"/>
            <a:lstStyle/>
            <a:p>
              <a:endParaRPr lang="en-US"/>
            </a:p>
          </p:txBody>
        </p:sp>
        <p:sp>
          <p:nvSpPr>
            <p:cNvPr id="15" name="Forma Livre: Forma 14">
              <a:extLst>
                <a:ext uri="{FF2B5EF4-FFF2-40B4-BE49-F238E27FC236}">
                  <a16:creationId xmlns:a16="http://schemas.microsoft.com/office/drawing/2014/main" id="{0B3E5D1D-ECCC-CE53-F965-47F7A3DE3532}"/>
                </a:ext>
              </a:extLst>
            </p:cNvPr>
            <p:cNvSpPr/>
            <p:nvPr/>
          </p:nvSpPr>
          <p:spPr>
            <a:xfrm flipV="1">
              <a:off x="1031087" y="3447390"/>
              <a:ext cx="826895" cy="834761"/>
            </a:xfrm>
            <a:custGeom>
              <a:avLst/>
              <a:gdLst>
                <a:gd name="connsiteX0" fmla="*/ 345679 w 826895"/>
                <a:gd name="connsiteY0" fmla="*/ 816791 h 834761"/>
                <a:gd name="connsiteX1" fmla="*/ 354799 w 826895"/>
                <a:gd name="connsiteY1" fmla="*/ 748394 h 834761"/>
                <a:gd name="connsiteX2" fmla="*/ 358447 w 826895"/>
                <a:gd name="connsiteY2" fmla="*/ 657197 h 834761"/>
                <a:gd name="connsiteX3" fmla="*/ 267250 w 826895"/>
                <a:gd name="connsiteY3" fmla="*/ 621630 h 834761"/>
                <a:gd name="connsiteX4" fmla="*/ 212532 w 826895"/>
                <a:gd name="connsiteY4" fmla="*/ 692764 h 834761"/>
                <a:gd name="connsiteX5" fmla="*/ 112215 w 826895"/>
                <a:gd name="connsiteY5" fmla="*/ 707355 h 834761"/>
                <a:gd name="connsiteX6" fmla="*/ 92152 w 826895"/>
                <a:gd name="connsiteY6" fmla="*/ 617070 h 834761"/>
                <a:gd name="connsiteX7" fmla="*/ 183349 w 826895"/>
                <a:gd name="connsiteY7" fmla="*/ 576032 h 834761"/>
                <a:gd name="connsiteX8" fmla="*/ 172405 w 826895"/>
                <a:gd name="connsiteY8" fmla="*/ 501250 h 834761"/>
                <a:gd name="connsiteX9" fmla="*/ 121335 w 826895"/>
                <a:gd name="connsiteY9" fmla="*/ 448356 h 834761"/>
                <a:gd name="connsiteX10" fmla="*/ 67529 w 826895"/>
                <a:gd name="connsiteY10" fmla="*/ 467508 h 834761"/>
                <a:gd name="connsiteX11" fmla="*/ 20107 w 826895"/>
                <a:gd name="connsiteY11" fmla="*/ 483011 h 834761"/>
                <a:gd name="connsiteX12" fmla="*/ -1781 w 826895"/>
                <a:gd name="connsiteY12" fmla="*/ 407318 h 834761"/>
                <a:gd name="connsiteX13" fmla="*/ 18283 w 826895"/>
                <a:gd name="connsiteY13" fmla="*/ 331624 h 834761"/>
                <a:gd name="connsiteX14" fmla="*/ 75737 w 826895"/>
                <a:gd name="connsiteY14" fmla="*/ 353512 h 834761"/>
                <a:gd name="connsiteX15" fmla="*/ 176965 w 826895"/>
                <a:gd name="connsiteY15" fmla="*/ 316121 h 834761"/>
                <a:gd name="connsiteX16" fmla="*/ 176053 w 826895"/>
                <a:gd name="connsiteY16" fmla="*/ 229484 h 834761"/>
                <a:gd name="connsiteX17" fmla="*/ 121335 w 826895"/>
                <a:gd name="connsiteY17" fmla="*/ 211245 h 834761"/>
                <a:gd name="connsiteX18" fmla="*/ 75737 w 826895"/>
                <a:gd name="connsiteY18" fmla="*/ 193917 h 834761"/>
                <a:gd name="connsiteX19" fmla="*/ 108568 w 826895"/>
                <a:gd name="connsiteY19" fmla="*/ 120048 h 834761"/>
                <a:gd name="connsiteX20" fmla="*/ 176053 w 826895"/>
                <a:gd name="connsiteY20" fmla="*/ 74449 h 834761"/>
                <a:gd name="connsiteX21" fmla="*/ 212532 w 826895"/>
                <a:gd name="connsiteY21" fmla="*/ 132815 h 834761"/>
                <a:gd name="connsiteX22" fmla="*/ 331088 w 826895"/>
                <a:gd name="connsiteY22" fmla="*/ 172030 h 834761"/>
                <a:gd name="connsiteX23" fmla="*/ 353887 w 826895"/>
                <a:gd name="connsiteY23" fmla="*/ 74449 h 834761"/>
                <a:gd name="connsiteX24" fmla="*/ 332912 w 826895"/>
                <a:gd name="connsiteY24" fmla="*/ 17907 h 834761"/>
                <a:gd name="connsiteX25" fmla="*/ 408605 w 826895"/>
                <a:gd name="connsiteY25" fmla="*/ -3068 h 834761"/>
                <a:gd name="connsiteX26" fmla="*/ 484298 w 826895"/>
                <a:gd name="connsiteY26" fmla="*/ 17907 h 834761"/>
                <a:gd name="connsiteX27" fmla="*/ 463323 w 826895"/>
                <a:gd name="connsiteY27" fmla="*/ 75361 h 834761"/>
                <a:gd name="connsiteX28" fmla="*/ 491594 w 826895"/>
                <a:gd name="connsiteY28" fmla="*/ 174766 h 834761"/>
                <a:gd name="connsiteX29" fmla="*/ 554520 w 826895"/>
                <a:gd name="connsiteY29" fmla="*/ 193005 h 834761"/>
                <a:gd name="connsiteX30" fmla="*/ 604678 w 826895"/>
                <a:gd name="connsiteY30" fmla="*/ 124608 h 834761"/>
                <a:gd name="connsiteX31" fmla="*/ 634773 w 826895"/>
                <a:gd name="connsiteY31" fmla="*/ 71713 h 834761"/>
                <a:gd name="connsiteX32" fmla="*/ 696787 w 826895"/>
                <a:gd name="connsiteY32" fmla="*/ 107280 h 834761"/>
                <a:gd name="connsiteX33" fmla="*/ 676724 w 826895"/>
                <a:gd name="connsiteY33" fmla="*/ 218540 h 834761"/>
                <a:gd name="connsiteX34" fmla="*/ 624742 w 826895"/>
                <a:gd name="connsiteY34" fmla="*/ 247723 h 834761"/>
                <a:gd name="connsiteX35" fmla="*/ 635685 w 826895"/>
                <a:gd name="connsiteY35" fmla="*/ 323417 h 834761"/>
                <a:gd name="connsiteX36" fmla="*/ 685843 w 826895"/>
                <a:gd name="connsiteY36" fmla="*/ 375399 h 834761"/>
                <a:gd name="connsiteX37" fmla="*/ 746945 w 826895"/>
                <a:gd name="connsiteY37" fmla="*/ 352600 h 834761"/>
                <a:gd name="connsiteX38" fmla="*/ 808047 w 826895"/>
                <a:gd name="connsiteY38" fmla="*/ 341656 h 834761"/>
                <a:gd name="connsiteX39" fmla="*/ 824463 w 826895"/>
                <a:gd name="connsiteY39" fmla="*/ 416437 h 834761"/>
                <a:gd name="connsiteX40" fmla="*/ 807135 w 826895"/>
                <a:gd name="connsiteY40" fmla="*/ 483011 h 834761"/>
                <a:gd name="connsiteX41" fmla="*/ 750593 w 826895"/>
                <a:gd name="connsiteY41" fmla="*/ 461124 h 834761"/>
                <a:gd name="connsiteX42" fmla="*/ 689491 w 826895"/>
                <a:gd name="connsiteY42" fmla="*/ 449268 h 834761"/>
                <a:gd name="connsiteX43" fmla="*/ 632037 w 826895"/>
                <a:gd name="connsiteY43" fmla="*/ 560528 h 834761"/>
                <a:gd name="connsiteX44" fmla="*/ 698611 w 826895"/>
                <a:gd name="connsiteY44" fmla="*/ 603391 h 834761"/>
                <a:gd name="connsiteX45" fmla="*/ 704995 w 826895"/>
                <a:gd name="connsiteY45" fmla="*/ 711915 h 834761"/>
                <a:gd name="connsiteX46" fmla="*/ 617446 w 826895"/>
                <a:gd name="connsiteY46" fmla="*/ 689116 h 834761"/>
                <a:gd name="connsiteX47" fmla="*/ 589175 w 826895"/>
                <a:gd name="connsiteY47" fmla="*/ 633486 h 834761"/>
                <a:gd name="connsiteX48" fmla="*/ 519865 w 826895"/>
                <a:gd name="connsiteY48" fmla="*/ 635310 h 834761"/>
                <a:gd name="connsiteX49" fmla="*/ 461499 w 826895"/>
                <a:gd name="connsiteY49" fmla="*/ 660845 h 834761"/>
                <a:gd name="connsiteX50" fmla="*/ 472443 w 826895"/>
                <a:gd name="connsiteY50" fmla="*/ 743834 h 834761"/>
                <a:gd name="connsiteX51" fmla="*/ 477915 w 826895"/>
                <a:gd name="connsiteY51" fmla="*/ 822263 h 834761"/>
                <a:gd name="connsiteX52" fmla="*/ 345679 w 826895"/>
                <a:gd name="connsiteY52" fmla="*/ 816791 h 83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6895" h="834761">
                  <a:moveTo>
                    <a:pt x="345679" y="816791"/>
                  </a:moveTo>
                  <a:cubicBezTo>
                    <a:pt x="325616" y="797640"/>
                    <a:pt x="327440" y="787608"/>
                    <a:pt x="354799" y="748394"/>
                  </a:cubicBezTo>
                  <a:cubicBezTo>
                    <a:pt x="380334" y="711915"/>
                    <a:pt x="382158" y="669965"/>
                    <a:pt x="358447" y="657197"/>
                  </a:cubicBezTo>
                  <a:cubicBezTo>
                    <a:pt x="318320" y="636222"/>
                    <a:pt x="280930" y="621630"/>
                    <a:pt x="267250" y="621630"/>
                  </a:cubicBezTo>
                  <a:cubicBezTo>
                    <a:pt x="238979" y="621630"/>
                    <a:pt x="212532" y="656285"/>
                    <a:pt x="212532" y="692764"/>
                  </a:cubicBezTo>
                  <a:cubicBezTo>
                    <a:pt x="212532" y="762073"/>
                    <a:pt x="176053" y="766633"/>
                    <a:pt x="112215" y="707355"/>
                  </a:cubicBezTo>
                  <a:cubicBezTo>
                    <a:pt x="58409" y="657197"/>
                    <a:pt x="51114" y="625278"/>
                    <a:pt x="92152" y="617070"/>
                  </a:cubicBezTo>
                  <a:cubicBezTo>
                    <a:pt x="157814" y="603391"/>
                    <a:pt x="172405" y="597007"/>
                    <a:pt x="183349" y="576032"/>
                  </a:cubicBezTo>
                  <a:cubicBezTo>
                    <a:pt x="194293" y="555969"/>
                    <a:pt x="193381" y="547761"/>
                    <a:pt x="172405" y="501250"/>
                  </a:cubicBezTo>
                  <a:cubicBezTo>
                    <a:pt x="151430" y="453828"/>
                    <a:pt x="145958" y="448356"/>
                    <a:pt x="121335" y="448356"/>
                  </a:cubicBezTo>
                  <a:cubicBezTo>
                    <a:pt x="105832" y="448356"/>
                    <a:pt x="81209" y="456564"/>
                    <a:pt x="67529" y="467508"/>
                  </a:cubicBezTo>
                  <a:cubicBezTo>
                    <a:pt x="52938" y="477539"/>
                    <a:pt x="31962" y="484835"/>
                    <a:pt x="20107" y="483011"/>
                  </a:cubicBezTo>
                  <a:cubicBezTo>
                    <a:pt x="-869" y="480275"/>
                    <a:pt x="-1781" y="477539"/>
                    <a:pt x="-1781" y="407318"/>
                  </a:cubicBezTo>
                  <a:cubicBezTo>
                    <a:pt x="-1781" y="338920"/>
                    <a:pt x="-869" y="334360"/>
                    <a:pt x="18283" y="331624"/>
                  </a:cubicBezTo>
                  <a:cubicBezTo>
                    <a:pt x="29226" y="329800"/>
                    <a:pt x="54762" y="339832"/>
                    <a:pt x="75737" y="353512"/>
                  </a:cubicBezTo>
                  <a:cubicBezTo>
                    <a:pt x="127719" y="388166"/>
                    <a:pt x="153254" y="378135"/>
                    <a:pt x="176965" y="316121"/>
                  </a:cubicBezTo>
                  <a:cubicBezTo>
                    <a:pt x="198852" y="258667"/>
                    <a:pt x="198852" y="252283"/>
                    <a:pt x="176053" y="229484"/>
                  </a:cubicBezTo>
                  <a:cubicBezTo>
                    <a:pt x="164198" y="217628"/>
                    <a:pt x="145958" y="211245"/>
                    <a:pt x="121335" y="211245"/>
                  </a:cubicBezTo>
                  <a:cubicBezTo>
                    <a:pt x="94888" y="211245"/>
                    <a:pt x="83033" y="206685"/>
                    <a:pt x="75737" y="193917"/>
                  </a:cubicBezTo>
                  <a:cubicBezTo>
                    <a:pt x="62969" y="168382"/>
                    <a:pt x="62057" y="169294"/>
                    <a:pt x="108568" y="120048"/>
                  </a:cubicBezTo>
                  <a:cubicBezTo>
                    <a:pt x="139575" y="86305"/>
                    <a:pt x="157814" y="74449"/>
                    <a:pt x="176053" y="74449"/>
                  </a:cubicBezTo>
                  <a:cubicBezTo>
                    <a:pt x="204324" y="74449"/>
                    <a:pt x="212532" y="88129"/>
                    <a:pt x="212532" y="132815"/>
                  </a:cubicBezTo>
                  <a:cubicBezTo>
                    <a:pt x="212532" y="192093"/>
                    <a:pt x="259042" y="207597"/>
                    <a:pt x="331088" y="172030"/>
                  </a:cubicBezTo>
                  <a:cubicBezTo>
                    <a:pt x="382158" y="147407"/>
                    <a:pt x="387630" y="122784"/>
                    <a:pt x="353887" y="74449"/>
                  </a:cubicBezTo>
                  <a:cubicBezTo>
                    <a:pt x="340208" y="54386"/>
                    <a:pt x="331088" y="30675"/>
                    <a:pt x="332912" y="17907"/>
                  </a:cubicBezTo>
                  <a:cubicBezTo>
                    <a:pt x="335648" y="-2156"/>
                    <a:pt x="339296" y="-3068"/>
                    <a:pt x="408605" y="-3068"/>
                  </a:cubicBezTo>
                  <a:cubicBezTo>
                    <a:pt x="477915" y="-3068"/>
                    <a:pt x="481563" y="-2156"/>
                    <a:pt x="484298" y="17907"/>
                  </a:cubicBezTo>
                  <a:cubicBezTo>
                    <a:pt x="486122" y="30675"/>
                    <a:pt x="477003" y="54386"/>
                    <a:pt x="463323" y="75361"/>
                  </a:cubicBezTo>
                  <a:cubicBezTo>
                    <a:pt x="428668" y="123696"/>
                    <a:pt x="436876" y="151967"/>
                    <a:pt x="491594" y="174766"/>
                  </a:cubicBezTo>
                  <a:cubicBezTo>
                    <a:pt x="514393" y="184797"/>
                    <a:pt x="542664" y="193005"/>
                    <a:pt x="554520" y="193005"/>
                  </a:cubicBezTo>
                  <a:cubicBezTo>
                    <a:pt x="581879" y="193005"/>
                    <a:pt x="604678" y="161086"/>
                    <a:pt x="604678" y="124608"/>
                  </a:cubicBezTo>
                  <a:cubicBezTo>
                    <a:pt x="604678" y="92689"/>
                    <a:pt x="611974" y="79921"/>
                    <a:pt x="634773" y="71713"/>
                  </a:cubicBezTo>
                  <a:cubicBezTo>
                    <a:pt x="646629" y="67154"/>
                    <a:pt x="663956" y="77185"/>
                    <a:pt x="696787" y="107280"/>
                  </a:cubicBezTo>
                  <a:cubicBezTo>
                    <a:pt x="762449" y="170206"/>
                    <a:pt x="756977" y="204861"/>
                    <a:pt x="676724" y="218540"/>
                  </a:cubicBezTo>
                  <a:cubicBezTo>
                    <a:pt x="648453" y="223100"/>
                    <a:pt x="633861" y="231308"/>
                    <a:pt x="624742" y="247723"/>
                  </a:cubicBezTo>
                  <a:cubicBezTo>
                    <a:pt x="613798" y="267787"/>
                    <a:pt x="614710" y="275994"/>
                    <a:pt x="635685" y="323417"/>
                  </a:cubicBezTo>
                  <a:cubicBezTo>
                    <a:pt x="656660" y="369927"/>
                    <a:pt x="662132" y="375399"/>
                    <a:pt x="685843" y="375399"/>
                  </a:cubicBezTo>
                  <a:cubicBezTo>
                    <a:pt x="701347" y="375399"/>
                    <a:pt x="728706" y="365367"/>
                    <a:pt x="746945" y="352600"/>
                  </a:cubicBezTo>
                  <a:cubicBezTo>
                    <a:pt x="785248" y="326153"/>
                    <a:pt x="787984" y="326153"/>
                    <a:pt x="808047" y="341656"/>
                  </a:cubicBezTo>
                  <a:cubicBezTo>
                    <a:pt x="818991" y="349864"/>
                    <a:pt x="823551" y="369927"/>
                    <a:pt x="824463" y="416437"/>
                  </a:cubicBezTo>
                  <a:cubicBezTo>
                    <a:pt x="826287" y="474803"/>
                    <a:pt x="825375" y="480275"/>
                    <a:pt x="807135" y="483011"/>
                  </a:cubicBezTo>
                  <a:cubicBezTo>
                    <a:pt x="797104" y="484835"/>
                    <a:pt x="771568" y="474803"/>
                    <a:pt x="750593" y="461124"/>
                  </a:cubicBezTo>
                  <a:cubicBezTo>
                    <a:pt x="715026" y="437413"/>
                    <a:pt x="710467" y="436501"/>
                    <a:pt x="689491" y="449268"/>
                  </a:cubicBezTo>
                  <a:cubicBezTo>
                    <a:pt x="670340" y="460212"/>
                    <a:pt x="632037" y="533169"/>
                    <a:pt x="632037" y="560528"/>
                  </a:cubicBezTo>
                  <a:cubicBezTo>
                    <a:pt x="632037" y="577856"/>
                    <a:pt x="671252" y="603391"/>
                    <a:pt x="698611" y="603391"/>
                  </a:cubicBezTo>
                  <a:cubicBezTo>
                    <a:pt x="774304" y="603391"/>
                    <a:pt x="777040" y="650813"/>
                    <a:pt x="704995" y="711915"/>
                  </a:cubicBezTo>
                  <a:cubicBezTo>
                    <a:pt x="648453" y="759337"/>
                    <a:pt x="627477" y="753866"/>
                    <a:pt x="617446" y="689116"/>
                  </a:cubicBezTo>
                  <a:cubicBezTo>
                    <a:pt x="612886" y="659933"/>
                    <a:pt x="605590" y="643517"/>
                    <a:pt x="589175" y="633486"/>
                  </a:cubicBezTo>
                  <a:cubicBezTo>
                    <a:pt x="568200" y="619806"/>
                    <a:pt x="563640" y="619806"/>
                    <a:pt x="519865" y="635310"/>
                  </a:cubicBezTo>
                  <a:cubicBezTo>
                    <a:pt x="493418" y="644429"/>
                    <a:pt x="466971" y="655373"/>
                    <a:pt x="461499" y="660845"/>
                  </a:cubicBezTo>
                  <a:cubicBezTo>
                    <a:pt x="442348" y="674524"/>
                    <a:pt x="447820" y="711915"/>
                    <a:pt x="472443" y="743834"/>
                  </a:cubicBezTo>
                  <a:cubicBezTo>
                    <a:pt x="499802" y="779401"/>
                    <a:pt x="501626" y="809496"/>
                    <a:pt x="477915" y="822263"/>
                  </a:cubicBezTo>
                  <a:cubicBezTo>
                    <a:pt x="449644" y="836855"/>
                    <a:pt x="362095" y="834119"/>
                    <a:pt x="345679" y="816791"/>
                  </a:cubicBezTo>
                  <a:close/>
                </a:path>
              </a:pathLst>
            </a:custGeom>
            <a:grpFill/>
            <a:ln w="912" cap="flat">
              <a:noFill/>
              <a:prstDash val="solid"/>
              <a:miter/>
            </a:ln>
          </p:spPr>
          <p:txBody>
            <a:bodyPr rtlCol="0" anchor="ctr"/>
            <a:lstStyle/>
            <a:p>
              <a:endParaRPr lang="en-US"/>
            </a:p>
          </p:txBody>
        </p:sp>
        <p:sp>
          <p:nvSpPr>
            <p:cNvPr id="16" name="Forma Livre: Forma 15">
              <a:extLst>
                <a:ext uri="{FF2B5EF4-FFF2-40B4-BE49-F238E27FC236}">
                  <a16:creationId xmlns:a16="http://schemas.microsoft.com/office/drawing/2014/main" id="{5DCA9134-6A30-6CAD-5B54-64DDC959041A}"/>
                </a:ext>
              </a:extLst>
            </p:cNvPr>
            <p:cNvSpPr/>
            <p:nvPr/>
          </p:nvSpPr>
          <p:spPr>
            <a:xfrm flipV="1">
              <a:off x="2230325" y="3476659"/>
              <a:ext cx="200632" cy="315822"/>
            </a:xfrm>
            <a:custGeom>
              <a:avLst/>
              <a:gdLst>
                <a:gd name="connsiteX0" fmla="*/ 85806 w 200632"/>
                <a:gd name="connsiteY0" fmla="*/ 304045 h 315822"/>
                <a:gd name="connsiteX1" fmla="*/ -2655 w 200632"/>
                <a:gd name="connsiteY1" fmla="*/ 67845 h 315822"/>
                <a:gd name="connsiteX2" fmla="*/ 110429 w 200632"/>
                <a:gd name="connsiteY2" fmla="*/ 15863 h 315822"/>
                <a:gd name="connsiteX3" fmla="*/ 197978 w 200632"/>
                <a:gd name="connsiteY3" fmla="*/ 251151 h 315822"/>
                <a:gd name="connsiteX4" fmla="*/ 85806 w 200632"/>
                <a:gd name="connsiteY4" fmla="*/ 304045 h 315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632" h="315822">
                  <a:moveTo>
                    <a:pt x="85806" y="304045"/>
                  </a:moveTo>
                  <a:cubicBezTo>
                    <a:pt x="53887" y="284893"/>
                    <a:pt x="-2655" y="135331"/>
                    <a:pt x="-2655" y="67845"/>
                  </a:cubicBezTo>
                  <a:cubicBezTo>
                    <a:pt x="-2655" y="4919"/>
                    <a:pt x="63919" y="-26088"/>
                    <a:pt x="110429" y="15863"/>
                  </a:cubicBezTo>
                  <a:cubicBezTo>
                    <a:pt x="132316" y="35926"/>
                    <a:pt x="197978" y="211024"/>
                    <a:pt x="197978" y="251151"/>
                  </a:cubicBezTo>
                  <a:cubicBezTo>
                    <a:pt x="197978" y="295837"/>
                    <a:pt x="128668" y="328668"/>
                    <a:pt x="85806" y="304045"/>
                  </a:cubicBezTo>
                  <a:close/>
                </a:path>
              </a:pathLst>
            </a:custGeom>
            <a:grpFill/>
            <a:ln w="912" cap="flat">
              <a:noFill/>
              <a:prstDash val="solid"/>
              <a:miter/>
            </a:ln>
          </p:spPr>
          <p:txBody>
            <a:bodyPr rtlCol="0" anchor="ctr"/>
            <a:lstStyle/>
            <a:p>
              <a:endParaRPr lang="en-US"/>
            </a:p>
          </p:txBody>
        </p:sp>
        <p:sp>
          <p:nvSpPr>
            <p:cNvPr id="18" name="Forma Livre: Forma 17">
              <a:extLst>
                <a:ext uri="{FF2B5EF4-FFF2-40B4-BE49-F238E27FC236}">
                  <a16:creationId xmlns:a16="http://schemas.microsoft.com/office/drawing/2014/main" id="{AAD4D581-303D-B688-83A6-19F15159627E}"/>
                </a:ext>
              </a:extLst>
            </p:cNvPr>
            <p:cNvSpPr/>
            <p:nvPr/>
          </p:nvSpPr>
          <p:spPr>
            <a:xfrm flipV="1">
              <a:off x="2652314" y="3476538"/>
              <a:ext cx="826158" cy="824436"/>
            </a:xfrm>
            <a:custGeom>
              <a:avLst/>
              <a:gdLst>
                <a:gd name="connsiteX0" fmla="*/ 310589 w 826158"/>
                <a:gd name="connsiteY0" fmla="*/ 812844 h 824436"/>
                <a:gd name="connsiteX1" fmla="*/ 120900 w 826158"/>
                <a:gd name="connsiteY1" fmla="*/ 704320 h 824436"/>
                <a:gd name="connsiteX2" fmla="*/ 114516 w 826158"/>
                <a:gd name="connsiteY2" fmla="*/ 122485 h 824436"/>
                <a:gd name="connsiteX3" fmla="*/ 267727 w 826158"/>
                <a:gd name="connsiteY3" fmla="*/ 23080 h 824436"/>
                <a:gd name="connsiteX4" fmla="*/ 810348 w 826158"/>
                <a:gd name="connsiteY4" fmla="*/ 307614 h 824436"/>
                <a:gd name="connsiteX5" fmla="*/ 503926 w 826158"/>
                <a:gd name="connsiteY5" fmla="*/ 812844 h 824436"/>
                <a:gd name="connsiteX6" fmla="*/ 310589 w 826158"/>
                <a:gd name="connsiteY6" fmla="*/ 812844 h 8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158" h="824436">
                  <a:moveTo>
                    <a:pt x="310589" y="812844"/>
                  </a:moveTo>
                  <a:cubicBezTo>
                    <a:pt x="245839" y="797341"/>
                    <a:pt x="174706" y="757214"/>
                    <a:pt x="120900" y="704320"/>
                  </a:cubicBezTo>
                  <a:cubicBezTo>
                    <a:pt x="-42343" y="544726"/>
                    <a:pt x="-45079" y="280255"/>
                    <a:pt x="114516" y="122485"/>
                  </a:cubicBezTo>
                  <a:cubicBezTo>
                    <a:pt x="171058" y="66855"/>
                    <a:pt x="199329" y="48615"/>
                    <a:pt x="267727" y="23080"/>
                  </a:cubicBezTo>
                  <a:cubicBezTo>
                    <a:pt x="495719" y="-62645"/>
                    <a:pt x="748334" y="70502"/>
                    <a:pt x="810348" y="307614"/>
                  </a:cubicBezTo>
                  <a:cubicBezTo>
                    <a:pt x="866890" y="527398"/>
                    <a:pt x="724623" y="762686"/>
                    <a:pt x="503926" y="812844"/>
                  </a:cubicBezTo>
                  <a:cubicBezTo>
                    <a:pt x="455592" y="824700"/>
                    <a:pt x="358011" y="823788"/>
                    <a:pt x="310589" y="812844"/>
                  </a:cubicBezTo>
                  <a:close/>
                </a:path>
              </a:pathLst>
            </a:custGeom>
            <a:grpFill/>
            <a:ln w="912" cap="flat">
              <a:noFill/>
              <a:prstDash val="solid"/>
              <a:miter/>
            </a:ln>
          </p:spPr>
          <p:txBody>
            <a:bodyPr rtlCol="0" anchor="ctr"/>
            <a:lstStyle/>
            <a:p>
              <a:endParaRPr lang="en-US"/>
            </a:p>
          </p:txBody>
        </p:sp>
        <p:sp>
          <p:nvSpPr>
            <p:cNvPr id="19" name="Forma Livre: Forma 18">
              <a:extLst>
                <a:ext uri="{FF2B5EF4-FFF2-40B4-BE49-F238E27FC236}">
                  <a16:creationId xmlns:a16="http://schemas.microsoft.com/office/drawing/2014/main" id="{1D1B68FA-31C7-C189-2690-F160C70A3D30}"/>
                </a:ext>
              </a:extLst>
            </p:cNvPr>
            <p:cNvSpPr/>
            <p:nvPr/>
          </p:nvSpPr>
          <p:spPr>
            <a:xfrm flipV="1">
              <a:off x="3709384" y="3493299"/>
              <a:ext cx="198961" cy="319188"/>
            </a:xfrm>
            <a:custGeom>
              <a:avLst/>
              <a:gdLst>
                <a:gd name="connsiteX0" fmla="*/ 12455 w 198961"/>
                <a:gd name="connsiteY0" fmla="*/ 286682 h 319188"/>
                <a:gd name="connsiteX1" fmla="*/ 17014 w 198961"/>
                <a:gd name="connsiteY1" fmla="*/ 174510 h 319188"/>
                <a:gd name="connsiteX2" fmla="*/ 48933 w 198961"/>
                <a:gd name="connsiteY2" fmla="*/ 71458 h 319188"/>
                <a:gd name="connsiteX3" fmla="*/ 125539 w 198961"/>
                <a:gd name="connsiteY3" fmla="*/ -3324 h 319188"/>
                <a:gd name="connsiteX4" fmla="*/ 194848 w 198961"/>
                <a:gd name="connsiteY4" fmla="*/ 75106 h 319188"/>
                <a:gd name="connsiteX5" fmla="*/ 119155 w 198961"/>
                <a:gd name="connsiteY5" fmla="*/ 295802 h 319188"/>
                <a:gd name="connsiteX6" fmla="*/ 64437 w 198961"/>
                <a:gd name="connsiteY6" fmla="*/ 315865 h 319188"/>
                <a:gd name="connsiteX7" fmla="*/ 12455 w 198961"/>
                <a:gd name="connsiteY7" fmla="*/ 286682 h 3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61" h="319188">
                  <a:moveTo>
                    <a:pt x="12455" y="286682"/>
                  </a:moveTo>
                  <a:cubicBezTo>
                    <a:pt x="-10345" y="249292"/>
                    <a:pt x="-10345" y="251116"/>
                    <a:pt x="17014" y="174510"/>
                  </a:cubicBezTo>
                  <a:cubicBezTo>
                    <a:pt x="28870" y="139855"/>
                    <a:pt x="43461" y="93345"/>
                    <a:pt x="48933" y="71458"/>
                  </a:cubicBezTo>
                  <a:cubicBezTo>
                    <a:pt x="61701" y="20388"/>
                    <a:pt x="86324" y="-3324"/>
                    <a:pt x="125539" y="-3324"/>
                  </a:cubicBezTo>
                  <a:cubicBezTo>
                    <a:pt x="164753" y="-3324"/>
                    <a:pt x="194848" y="31331"/>
                    <a:pt x="194848" y="75106"/>
                  </a:cubicBezTo>
                  <a:cubicBezTo>
                    <a:pt x="194848" y="122528"/>
                    <a:pt x="142866" y="273003"/>
                    <a:pt x="119155" y="295802"/>
                  </a:cubicBezTo>
                  <a:cubicBezTo>
                    <a:pt x="105475" y="308570"/>
                    <a:pt x="86324" y="315865"/>
                    <a:pt x="64437" y="315865"/>
                  </a:cubicBezTo>
                  <a:cubicBezTo>
                    <a:pt x="36166" y="315865"/>
                    <a:pt x="27046" y="311306"/>
                    <a:pt x="12455" y="286682"/>
                  </a:cubicBezTo>
                  <a:close/>
                </a:path>
              </a:pathLst>
            </a:custGeom>
            <a:grpFill/>
            <a:ln w="912" cap="flat">
              <a:noFill/>
              <a:prstDash val="solid"/>
              <a:miter/>
            </a:ln>
          </p:spPr>
          <p:txBody>
            <a:bodyPr rtlCol="0" anchor="ctr"/>
            <a:lstStyle/>
            <a:p>
              <a:endParaRPr lang="en-US"/>
            </a:p>
          </p:txBody>
        </p:sp>
        <p:sp>
          <p:nvSpPr>
            <p:cNvPr id="20" name="Forma Livre: Forma 19">
              <a:extLst>
                <a:ext uri="{FF2B5EF4-FFF2-40B4-BE49-F238E27FC236}">
                  <a16:creationId xmlns:a16="http://schemas.microsoft.com/office/drawing/2014/main" id="{A633EF2F-B886-48C4-1610-5A5BD2383D1B}"/>
                </a:ext>
              </a:extLst>
            </p:cNvPr>
            <p:cNvSpPr/>
            <p:nvPr/>
          </p:nvSpPr>
          <p:spPr>
            <a:xfrm flipV="1">
              <a:off x="4282977" y="3812489"/>
              <a:ext cx="836125" cy="848031"/>
            </a:xfrm>
            <a:custGeom>
              <a:avLst/>
              <a:gdLst>
                <a:gd name="connsiteX0" fmla="*/ 342654 w 836125"/>
                <a:gd name="connsiteY0" fmla="*/ 834470 h 848031"/>
                <a:gd name="connsiteX1" fmla="*/ 354509 w 836125"/>
                <a:gd name="connsiteY1" fmla="*/ 759689 h 848031"/>
                <a:gd name="connsiteX2" fmla="*/ 310735 w 836125"/>
                <a:gd name="connsiteY2" fmla="*/ 651164 h 848031"/>
                <a:gd name="connsiteX3" fmla="*/ 264224 w 836125"/>
                <a:gd name="connsiteY3" fmla="*/ 635661 h 848031"/>
                <a:gd name="connsiteX4" fmla="*/ 211330 w 836125"/>
                <a:gd name="connsiteY4" fmla="*/ 712266 h 848031"/>
                <a:gd name="connsiteX5" fmla="*/ 101894 w 836125"/>
                <a:gd name="connsiteY5" fmla="*/ 702235 h 848031"/>
                <a:gd name="connsiteX6" fmla="*/ 123781 w 836125"/>
                <a:gd name="connsiteY6" fmla="*/ 621981 h 848031"/>
                <a:gd name="connsiteX7" fmla="*/ 194915 w 836125"/>
                <a:gd name="connsiteY7" fmla="*/ 572735 h 848031"/>
                <a:gd name="connsiteX8" fmla="*/ 177587 w 836125"/>
                <a:gd name="connsiteY8" fmla="*/ 512545 h 848031"/>
                <a:gd name="connsiteX9" fmla="*/ 131077 w 836125"/>
                <a:gd name="connsiteY9" fmla="*/ 464211 h 848031"/>
                <a:gd name="connsiteX10" fmla="*/ 65415 w 836125"/>
                <a:gd name="connsiteY10" fmla="*/ 486098 h 848031"/>
                <a:gd name="connsiteX11" fmla="*/ -3894 w 836125"/>
                <a:gd name="connsiteY11" fmla="*/ 423172 h 848031"/>
                <a:gd name="connsiteX12" fmla="*/ 16169 w 836125"/>
                <a:gd name="connsiteY12" fmla="*/ 347479 h 848031"/>
                <a:gd name="connsiteX13" fmla="*/ 70887 w 836125"/>
                <a:gd name="connsiteY13" fmla="*/ 366630 h 848031"/>
                <a:gd name="connsiteX14" fmla="*/ 173939 w 836125"/>
                <a:gd name="connsiteY14" fmla="*/ 343831 h 848031"/>
                <a:gd name="connsiteX15" fmla="*/ 194003 w 836125"/>
                <a:gd name="connsiteY15" fmla="*/ 282729 h 848031"/>
                <a:gd name="connsiteX16" fmla="*/ 120133 w 836125"/>
                <a:gd name="connsiteY16" fmla="*/ 225275 h 848031"/>
                <a:gd name="connsiteX17" fmla="*/ 58120 w 836125"/>
                <a:gd name="connsiteY17" fmla="*/ 188796 h 848031"/>
                <a:gd name="connsiteX18" fmla="*/ 163908 w 836125"/>
                <a:gd name="connsiteY18" fmla="*/ 79360 h 848031"/>
                <a:gd name="connsiteX19" fmla="*/ 199475 w 836125"/>
                <a:gd name="connsiteY19" fmla="*/ 138638 h 848031"/>
                <a:gd name="connsiteX20" fmla="*/ 248721 w 836125"/>
                <a:gd name="connsiteY20" fmla="*/ 207036 h 848031"/>
                <a:gd name="connsiteX21" fmla="*/ 310735 w 836125"/>
                <a:gd name="connsiteY21" fmla="*/ 186973 h 848031"/>
                <a:gd name="connsiteX22" fmla="*/ 359069 w 836125"/>
                <a:gd name="connsiteY22" fmla="*/ 139550 h 848031"/>
                <a:gd name="connsiteX23" fmla="*/ 335358 w 836125"/>
                <a:gd name="connsiteY23" fmla="*/ 78448 h 848031"/>
                <a:gd name="connsiteX24" fmla="*/ 343566 w 836125"/>
                <a:gd name="connsiteY24" fmla="*/ 2755 h 848031"/>
                <a:gd name="connsiteX25" fmla="*/ 463033 w 836125"/>
                <a:gd name="connsiteY25" fmla="*/ 11875 h 848031"/>
                <a:gd name="connsiteX26" fmla="*/ 453914 w 836125"/>
                <a:gd name="connsiteY26" fmla="*/ 82096 h 848031"/>
                <a:gd name="connsiteX27" fmla="*/ 450266 w 836125"/>
                <a:gd name="connsiteY27" fmla="*/ 171469 h 848031"/>
                <a:gd name="connsiteX28" fmla="*/ 541463 w 836125"/>
                <a:gd name="connsiteY28" fmla="*/ 207036 h 848031"/>
                <a:gd name="connsiteX29" fmla="*/ 593445 w 836125"/>
                <a:gd name="connsiteY29" fmla="*/ 137726 h 848031"/>
                <a:gd name="connsiteX30" fmla="*/ 630836 w 836125"/>
                <a:gd name="connsiteY30" fmla="*/ 79360 h 848031"/>
                <a:gd name="connsiteX31" fmla="*/ 732976 w 836125"/>
                <a:gd name="connsiteY31" fmla="*/ 183325 h 848031"/>
                <a:gd name="connsiteX32" fmla="*/ 675522 w 836125"/>
                <a:gd name="connsiteY32" fmla="*/ 225275 h 848031"/>
                <a:gd name="connsiteX33" fmla="*/ 605300 w 836125"/>
                <a:gd name="connsiteY33" fmla="*/ 269050 h 848031"/>
                <a:gd name="connsiteX34" fmla="*/ 625364 w 836125"/>
                <a:gd name="connsiteY34" fmla="*/ 332887 h 848031"/>
                <a:gd name="connsiteX35" fmla="*/ 722032 w 836125"/>
                <a:gd name="connsiteY35" fmla="*/ 367542 h 848031"/>
                <a:gd name="connsiteX36" fmla="*/ 815053 w 836125"/>
                <a:gd name="connsiteY36" fmla="*/ 406757 h 848031"/>
                <a:gd name="connsiteX37" fmla="*/ 825085 w 836125"/>
                <a:gd name="connsiteY37" fmla="*/ 456915 h 848031"/>
                <a:gd name="connsiteX38" fmla="*/ 824173 w 836125"/>
                <a:gd name="connsiteY38" fmla="*/ 494306 h 848031"/>
                <a:gd name="connsiteX39" fmla="*/ 751215 w 836125"/>
                <a:gd name="connsiteY39" fmla="*/ 485186 h 848031"/>
                <a:gd name="connsiteX40" fmla="*/ 639043 w 836125"/>
                <a:gd name="connsiteY40" fmla="*/ 534432 h 848031"/>
                <a:gd name="connsiteX41" fmla="*/ 702881 w 836125"/>
                <a:gd name="connsiteY41" fmla="*/ 626541 h 848031"/>
                <a:gd name="connsiteX42" fmla="*/ 708353 w 836125"/>
                <a:gd name="connsiteY42" fmla="*/ 722298 h 848031"/>
                <a:gd name="connsiteX43" fmla="*/ 609860 w 836125"/>
                <a:gd name="connsiteY43" fmla="*/ 702235 h 848031"/>
                <a:gd name="connsiteX44" fmla="*/ 553318 w 836125"/>
                <a:gd name="connsiteY44" fmla="*/ 638397 h 848031"/>
                <a:gd name="connsiteX45" fmla="*/ 462121 w 836125"/>
                <a:gd name="connsiteY45" fmla="*/ 674875 h 848031"/>
                <a:gd name="connsiteX46" fmla="*/ 473065 w 836125"/>
                <a:gd name="connsiteY46" fmla="*/ 765160 h 848031"/>
                <a:gd name="connsiteX47" fmla="*/ 481273 w 836125"/>
                <a:gd name="connsiteY47" fmla="*/ 830822 h 848031"/>
                <a:gd name="connsiteX48" fmla="*/ 342654 w 836125"/>
                <a:gd name="connsiteY48" fmla="*/ 834470 h 8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36125" h="848031">
                  <a:moveTo>
                    <a:pt x="342654" y="834470"/>
                  </a:moveTo>
                  <a:cubicBezTo>
                    <a:pt x="325326" y="817143"/>
                    <a:pt x="329886" y="792519"/>
                    <a:pt x="354509" y="759689"/>
                  </a:cubicBezTo>
                  <a:cubicBezTo>
                    <a:pt x="393724" y="708618"/>
                    <a:pt x="383692" y="683995"/>
                    <a:pt x="310735" y="651164"/>
                  </a:cubicBezTo>
                  <a:cubicBezTo>
                    <a:pt x="291583" y="642957"/>
                    <a:pt x="271520" y="635661"/>
                    <a:pt x="264224" y="635661"/>
                  </a:cubicBezTo>
                  <a:cubicBezTo>
                    <a:pt x="242337" y="635661"/>
                    <a:pt x="214066" y="675787"/>
                    <a:pt x="211330" y="712266"/>
                  </a:cubicBezTo>
                  <a:cubicBezTo>
                    <a:pt x="205858" y="781576"/>
                    <a:pt x="164820" y="777928"/>
                    <a:pt x="101894" y="702235"/>
                  </a:cubicBezTo>
                  <a:cubicBezTo>
                    <a:pt x="59031" y="652076"/>
                    <a:pt x="65415" y="631101"/>
                    <a:pt x="123781" y="621981"/>
                  </a:cubicBezTo>
                  <a:cubicBezTo>
                    <a:pt x="166644" y="614686"/>
                    <a:pt x="194915" y="595534"/>
                    <a:pt x="194915" y="572735"/>
                  </a:cubicBezTo>
                  <a:cubicBezTo>
                    <a:pt x="194915" y="564527"/>
                    <a:pt x="186707" y="538080"/>
                    <a:pt x="177587" y="512545"/>
                  </a:cubicBezTo>
                  <a:cubicBezTo>
                    <a:pt x="162084" y="472419"/>
                    <a:pt x="156612" y="466947"/>
                    <a:pt x="131077" y="464211"/>
                  </a:cubicBezTo>
                  <a:cubicBezTo>
                    <a:pt x="111014" y="462387"/>
                    <a:pt x="90950" y="468771"/>
                    <a:pt x="65415" y="486098"/>
                  </a:cubicBezTo>
                  <a:cubicBezTo>
                    <a:pt x="12521" y="523489"/>
                    <a:pt x="-246" y="511633"/>
                    <a:pt x="-3894" y="423172"/>
                  </a:cubicBezTo>
                  <a:cubicBezTo>
                    <a:pt x="-6630" y="355687"/>
                    <a:pt x="-5718" y="352951"/>
                    <a:pt x="16169" y="347479"/>
                  </a:cubicBezTo>
                  <a:cubicBezTo>
                    <a:pt x="32584" y="343831"/>
                    <a:pt x="47176" y="348391"/>
                    <a:pt x="70887" y="366630"/>
                  </a:cubicBezTo>
                  <a:cubicBezTo>
                    <a:pt x="118309" y="402197"/>
                    <a:pt x="148404" y="395813"/>
                    <a:pt x="173939" y="343831"/>
                  </a:cubicBezTo>
                  <a:cubicBezTo>
                    <a:pt x="184883" y="321032"/>
                    <a:pt x="194003" y="293673"/>
                    <a:pt x="194003" y="282729"/>
                  </a:cubicBezTo>
                  <a:cubicBezTo>
                    <a:pt x="194915" y="257194"/>
                    <a:pt x="153876" y="225275"/>
                    <a:pt x="120133" y="225275"/>
                  </a:cubicBezTo>
                  <a:cubicBezTo>
                    <a:pt x="83655" y="225275"/>
                    <a:pt x="58120" y="209772"/>
                    <a:pt x="58120" y="188796"/>
                  </a:cubicBezTo>
                  <a:cubicBezTo>
                    <a:pt x="58120" y="170557"/>
                    <a:pt x="146580" y="79360"/>
                    <a:pt x="163908" y="79360"/>
                  </a:cubicBezTo>
                  <a:cubicBezTo>
                    <a:pt x="180323" y="79360"/>
                    <a:pt x="193091" y="99424"/>
                    <a:pt x="199475" y="138638"/>
                  </a:cubicBezTo>
                  <a:cubicBezTo>
                    <a:pt x="206770" y="179677"/>
                    <a:pt x="226834" y="207036"/>
                    <a:pt x="248721" y="207036"/>
                  </a:cubicBezTo>
                  <a:cubicBezTo>
                    <a:pt x="256929" y="207036"/>
                    <a:pt x="284288" y="197916"/>
                    <a:pt x="310735" y="186973"/>
                  </a:cubicBezTo>
                  <a:cubicBezTo>
                    <a:pt x="353597" y="169645"/>
                    <a:pt x="359069" y="164173"/>
                    <a:pt x="359069" y="139550"/>
                  </a:cubicBezTo>
                  <a:cubicBezTo>
                    <a:pt x="359069" y="124959"/>
                    <a:pt x="348125" y="96688"/>
                    <a:pt x="335358" y="78448"/>
                  </a:cubicBezTo>
                  <a:cubicBezTo>
                    <a:pt x="308911" y="39234"/>
                    <a:pt x="311647" y="11875"/>
                    <a:pt x="343566" y="2755"/>
                  </a:cubicBezTo>
                  <a:cubicBezTo>
                    <a:pt x="383692" y="-7277"/>
                    <a:pt x="448442" y="-2717"/>
                    <a:pt x="463033" y="11875"/>
                  </a:cubicBezTo>
                  <a:cubicBezTo>
                    <a:pt x="483097" y="31026"/>
                    <a:pt x="481273" y="41970"/>
                    <a:pt x="453914" y="82096"/>
                  </a:cubicBezTo>
                  <a:cubicBezTo>
                    <a:pt x="429291" y="119487"/>
                    <a:pt x="427467" y="159614"/>
                    <a:pt x="450266" y="171469"/>
                  </a:cubicBezTo>
                  <a:cubicBezTo>
                    <a:pt x="490392" y="192444"/>
                    <a:pt x="527783" y="207036"/>
                    <a:pt x="541463" y="207036"/>
                  </a:cubicBezTo>
                  <a:cubicBezTo>
                    <a:pt x="565174" y="207036"/>
                    <a:pt x="587061" y="176941"/>
                    <a:pt x="593445" y="137726"/>
                  </a:cubicBezTo>
                  <a:cubicBezTo>
                    <a:pt x="599829" y="96688"/>
                    <a:pt x="610772" y="79360"/>
                    <a:pt x="630836" y="79360"/>
                  </a:cubicBezTo>
                  <a:cubicBezTo>
                    <a:pt x="648163" y="79360"/>
                    <a:pt x="732976" y="165085"/>
                    <a:pt x="732976" y="183325"/>
                  </a:cubicBezTo>
                  <a:cubicBezTo>
                    <a:pt x="732976" y="205212"/>
                    <a:pt x="705617" y="225275"/>
                    <a:pt x="675522" y="225275"/>
                  </a:cubicBezTo>
                  <a:cubicBezTo>
                    <a:pt x="640867" y="225275"/>
                    <a:pt x="605300" y="247162"/>
                    <a:pt x="605300" y="269050"/>
                  </a:cubicBezTo>
                  <a:cubicBezTo>
                    <a:pt x="605300" y="277257"/>
                    <a:pt x="614420" y="305528"/>
                    <a:pt x="625364" y="332887"/>
                  </a:cubicBezTo>
                  <a:cubicBezTo>
                    <a:pt x="650899" y="393077"/>
                    <a:pt x="673698" y="401285"/>
                    <a:pt x="722032" y="367542"/>
                  </a:cubicBezTo>
                  <a:cubicBezTo>
                    <a:pt x="780398" y="327416"/>
                    <a:pt x="815053" y="342007"/>
                    <a:pt x="815053" y="406757"/>
                  </a:cubicBezTo>
                  <a:cubicBezTo>
                    <a:pt x="815053" y="421348"/>
                    <a:pt x="819613" y="444148"/>
                    <a:pt x="825085" y="456915"/>
                  </a:cubicBezTo>
                  <a:cubicBezTo>
                    <a:pt x="833292" y="475154"/>
                    <a:pt x="833292" y="483362"/>
                    <a:pt x="824173" y="494306"/>
                  </a:cubicBezTo>
                  <a:cubicBezTo>
                    <a:pt x="807757" y="514369"/>
                    <a:pt x="786782" y="511633"/>
                    <a:pt x="751215" y="485186"/>
                  </a:cubicBezTo>
                  <a:cubicBezTo>
                    <a:pt x="696497" y="445060"/>
                    <a:pt x="668226" y="456915"/>
                    <a:pt x="639043" y="534432"/>
                  </a:cubicBezTo>
                  <a:cubicBezTo>
                    <a:pt x="617156" y="591886"/>
                    <a:pt x="641779" y="626541"/>
                    <a:pt x="702881" y="626541"/>
                  </a:cubicBezTo>
                  <a:cubicBezTo>
                    <a:pt x="763983" y="626541"/>
                    <a:pt x="765807" y="666668"/>
                    <a:pt x="708353" y="722298"/>
                  </a:cubicBezTo>
                  <a:cubicBezTo>
                    <a:pt x="646339" y="781576"/>
                    <a:pt x="622628" y="776104"/>
                    <a:pt x="609860" y="702235"/>
                  </a:cubicBezTo>
                  <a:cubicBezTo>
                    <a:pt x="603476" y="659372"/>
                    <a:pt x="577029" y="631101"/>
                    <a:pt x="553318" y="638397"/>
                  </a:cubicBezTo>
                  <a:cubicBezTo>
                    <a:pt x="521399" y="648428"/>
                    <a:pt x="473065" y="667580"/>
                    <a:pt x="462121" y="674875"/>
                  </a:cubicBezTo>
                  <a:cubicBezTo>
                    <a:pt x="442058" y="687643"/>
                    <a:pt x="448442" y="735977"/>
                    <a:pt x="473065" y="765160"/>
                  </a:cubicBezTo>
                  <a:cubicBezTo>
                    <a:pt x="499512" y="796167"/>
                    <a:pt x="501336" y="810759"/>
                    <a:pt x="481273" y="830822"/>
                  </a:cubicBezTo>
                  <a:cubicBezTo>
                    <a:pt x="463945" y="848149"/>
                    <a:pt x="359069" y="850885"/>
                    <a:pt x="342654" y="834470"/>
                  </a:cubicBezTo>
                  <a:close/>
                </a:path>
              </a:pathLst>
            </a:custGeom>
            <a:grpFill/>
            <a:ln w="912" cap="flat">
              <a:noFill/>
              <a:prstDash val="solid"/>
              <a:miter/>
            </a:ln>
          </p:spPr>
          <p:txBody>
            <a:bodyPr rtlCol="0" anchor="ctr"/>
            <a:lstStyle/>
            <a:p>
              <a:endParaRPr lang="en-US"/>
            </a:p>
          </p:txBody>
        </p:sp>
        <p:sp>
          <p:nvSpPr>
            <p:cNvPr id="21" name="Forma Livre: Forma 20">
              <a:extLst>
                <a:ext uri="{FF2B5EF4-FFF2-40B4-BE49-F238E27FC236}">
                  <a16:creationId xmlns:a16="http://schemas.microsoft.com/office/drawing/2014/main" id="{07B29A3F-4EE1-CE06-DDFE-D075D7C4C9F0}"/>
                </a:ext>
              </a:extLst>
            </p:cNvPr>
            <p:cNvSpPr/>
            <p:nvPr/>
          </p:nvSpPr>
          <p:spPr>
            <a:xfrm flipV="1">
              <a:off x="2224991" y="3957334"/>
              <a:ext cx="196288" cy="319693"/>
            </a:xfrm>
            <a:custGeom>
              <a:avLst/>
              <a:gdLst>
                <a:gd name="connsiteX0" fmla="*/ 20925 w 196288"/>
                <a:gd name="connsiteY0" fmla="*/ 297621 h 319693"/>
                <a:gd name="connsiteX1" fmla="*/ 7246 w 196288"/>
                <a:gd name="connsiteY1" fmla="*/ 179065 h 319693"/>
                <a:gd name="connsiteX2" fmla="*/ 78379 w 196288"/>
                <a:gd name="connsiteY2" fmla="*/ 10351 h 319693"/>
                <a:gd name="connsiteX3" fmla="*/ 170488 w 196288"/>
                <a:gd name="connsiteY3" fmla="*/ 15823 h 319693"/>
                <a:gd name="connsiteX4" fmla="*/ 172312 w 196288"/>
                <a:gd name="connsiteY4" fmla="*/ 152618 h 319693"/>
                <a:gd name="connsiteX5" fmla="*/ 144041 w 196288"/>
                <a:gd name="connsiteY5" fmla="*/ 242903 h 319693"/>
                <a:gd name="connsiteX6" fmla="*/ 20925 w 196288"/>
                <a:gd name="connsiteY6" fmla="*/ 297621 h 3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288" h="319693">
                  <a:moveTo>
                    <a:pt x="20925" y="297621"/>
                  </a:moveTo>
                  <a:cubicBezTo>
                    <a:pt x="-5522" y="271174"/>
                    <a:pt x="-9170" y="242903"/>
                    <a:pt x="7246" y="179065"/>
                  </a:cubicBezTo>
                  <a:cubicBezTo>
                    <a:pt x="30957" y="87868"/>
                    <a:pt x="57404" y="24943"/>
                    <a:pt x="78379" y="10351"/>
                  </a:cubicBezTo>
                  <a:cubicBezTo>
                    <a:pt x="105738" y="-8800"/>
                    <a:pt x="142217" y="-6976"/>
                    <a:pt x="170488" y="15823"/>
                  </a:cubicBezTo>
                  <a:cubicBezTo>
                    <a:pt x="200583" y="39534"/>
                    <a:pt x="201495" y="75101"/>
                    <a:pt x="172312" y="152618"/>
                  </a:cubicBezTo>
                  <a:cubicBezTo>
                    <a:pt x="160456" y="184537"/>
                    <a:pt x="147689" y="225575"/>
                    <a:pt x="144041" y="242903"/>
                  </a:cubicBezTo>
                  <a:cubicBezTo>
                    <a:pt x="130361" y="309477"/>
                    <a:pt x="62876" y="339572"/>
                    <a:pt x="20925" y="297621"/>
                  </a:cubicBezTo>
                  <a:close/>
                </a:path>
              </a:pathLst>
            </a:custGeom>
            <a:grpFill/>
            <a:ln w="912" cap="flat">
              <a:noFill/>
              <a:prstDash val="solid"/>
              <a:miter/>
            </a:ln>
          </p:spPr>
          <p:txBody>
            <a:bodyPr rtlCol="0" anchor="ctr"/>
            <a:lstStyle/>
            <a:p>
              <a:endParaRPr lang="en-US"/>
            </a:p>
          </p:txBody>
        </p:sp>
        <p:sp>
          <p:nvSpPr>
            <p:cNvPr id="22" name="Forma Livre: Forma 21">
              <a:extLst>
                <a:ext uri="{FF2B5EF4-FFF2-40B4-BE49-F238E27FC236}">
                  <a16:creationId xmlns:a16="http://schemas.microsoft.com/office/drawing/2014/main" id="{E25079DB-50ED-B69A-0A92-D0FBD816E754}"/>
                </a:ext>
              </a:extLst>
            </p:cNvPr>
            <p:cNvSpPr/>
            <p:nvPr/>
          </p:nvSpPr>
          <p:spPr>
            <a:xfrm flipV="1">
              <a:off x="3709492" y="3976761"/>
              <a:ext cx="198115" cy="318688"/>
            </a:xfrm>
            <a:custGeom>
              <a:avLst/>
              <a:gdLst>
                <a:gd name="connsiteX0" fmla="*/ 67977 w 198115"/>
                <a:gd name="connsiteY0" fmla="*/ 292355 h 318688"/>
                <a:gd name="connsiteX1" fmla="*/ 48826 w 198115"/>
                <a:gd name="connsiteY1" fmla="*/ 255876 h 318688"/>
                <a:gd name="connsiteX2" fmla="*/ 21467 w 198115"/>
                <a:gd name="connsiteY2" fmla="*/ 163767 h 318688"/>
                <a:gd name="connsiteX3" fmla="*/ 16907 w 198115"/>
                <a:gd name="connsiteY3" fmla="*/ 19677 h 318688"/>
                <a:gd name="connsiteX4" fmla="*/ 103544 w 198115"/>
                <a:gd name="connsiteY4" fmla="*/ 5997 h 318688"/>
                <a:gd name="connsiteX5" fmla="*/ 186533 w 198115"/>
                <a:gd name="connsiteY5" fmla="*/ 203894 h 318688"/>
                <a:gd name="connsiteX6" fmla="*/ 179237 w 198115"/>
                <a:gd name="connsiteY6" fmla="*/ 285971 h 318688"/>
                <a:gd name="connsiteX7" fmla="*/ 67977 w 198115"/>
                <a:gd name="connsiteY7" fmla="*/ 292355 h 3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15" h="318688">
                  <a:moveTo>
                    <a:pt x="67977" y="292355"/>
                  </a:moveTo>
                  <a:cubicBezTo>
                    <a:pt x="57946" y="278675"/>
                    <a:pt x="48826" y="263172"/>
                    <a:pt x="48826" y="255876"/>
                  </a:cubicBezTo>
                  <a:cubicBezTo>
                    <a:pt x="48826" y="249492"/>
                    <a:pt x="36970" y="208454"/>
                    <a:pt x="21467" y="163767"/>
                  </a:cubicBezTo>
                  <a:cubicBezTo>
                    <a:pt x="-11364" y="66187"/>
                    <a:pt x="-12276" y="47948"/>
                    <a:pt x="16907" y="19677"/>
                  </a:cubicBezTo>
                  <a:cubicBezTo>
                    <a:pt x="39706" y="-4035"/>
                    <a:pt x="74361" y="-9506"/>
                    <a:pt x="103544" y="5997"/>
                  </a:cubicBezTo>
                  <a:cubicBezTo>
                    <a:pt x="124519" y="16941"/>
                    <a:pt x="171030" y="129113"/>
                    <a:pt x="186533" y="203894"/>
                  </a:cubicBezTo>
                  <a:cubicBezTo>
                    <a:pt x="197477" y="257700"/>
                    <a:pt x="197477" y="263172"/>
                    <a:pt x="179237" y="285971"/>
                  </a:cubicBezTo>
                  <a:cubicBezTo>
                    <a:pt x="151878" y="323362"/>
                    <a:pt x="94424" y="326098"/>
                    <a:pt x="67977" y="292355"/>
                  </a:cubicBezTo>
                  <a:close/>
                </a:path>
              </a:pathLst>
            </a:custGeom>
            <a:grpFill/>
            <a:ln w="912" cap="flat">
              <a:noFill/>
              <a:prstDash val="solid"/>
              <a:miter/>
            </a:ln>
          </p:spPr>
          <p:txBody>
            <a:bodyPr rtlCol="0" anchor="ctr"/>
            <a:lstStyle/>
            <a:p>
              <a:endParaRPr lang="en-US"/>
            </a:p>
          </p:txBody>
        </p:sp>
        <p:sp>
          <p:nvSpPr>
            <p:cNvPr id="23" name="Forma Livre: Forma 22">
              <a:extLst>
                <a:ext uri="{FF2B5EF4-FFF2-40B4-BE49-F238E27FC236}">
                  <a16:creationId xmlns:a16="http://schemas.microsoft.com/office/drawing/2014/main" id="{F94F356C-F848-6782-89C7-CCC555B097FE}"/>
                </a:ext>
              </a:extLst>
            </p:cNvPr>
            <p:cNvSpPr/>
            <p:nvPr/>
          </p:nvSpPr>
          <p:spPr>
            <a:xfrm flipV="1">
              <a:off x="2066171" y="4378236"/>
              <a:ext cx="218315" cy="309741"/>
            </a:xfrm>
            <a:custGeom>
              <a:avLst/>
              <a:gdLst>
                <a:gd name="connsiteX0" fmla="*/ 97815 w 218315"/>
                <a:gd name="connsiteY0" fmla="*/ 289568 h 309741"/>
                <a:gd name="connsiteX1" fmla="*/ -2502 w 218315"/>
                <a:gd name="connsiteY1" fmla="*/ 60664 h 309741"/>
                <a:gd name="connsiteX2" fmla="*/ 73192 w 218315"/>
                <a:gd name="connsiteY2" fmla="*/ -2262 h 309741"/>
                <a:gd name="connsiteX3" fmla="*/ 157093 w 218315"/>
                <a:gd name="connsiteY3" fmla="*/ 88023 h 309741"/>
                <a:gd name="connsiteX4" fmla="*/ 197219 w 218315"/>
                <a:gd name="connsiteY4" fmla="*/ 174660 h 309741"/>
                <a:gd name="connsiteX5" fmla="*/ 195395 w 218315"/>
                <a:gd name="connsiteY5" fmla="*/ 287744 h 309741"/>
                <a:gd name="connsiteX6" fmla="*/ 97815 w 218315"/>
                <a:gd name="connsiteY6" fmla="*/ 289568 h 3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15" h="309741">
                  <a:moveTo>
                    <a:pt x="97815" y="289568"/>
                  </a:moveTo>
                  <a:cubicBezTo>
                    <a:pt x="65896" y="257649"/>
                    <a:pt x="-2502" y="101703"/>
                    <a:pt x="-2502" y="60664"/>
                  </a:cubicBezTo>
                  <a:cubicBezTo>
                    <a:pt x="-2502" y="31481"/>
                    <a:pt x="37625" y="-2262"/>
                    <a:pt x="73192" y="-2262"/>
                  </a:cubicBezTo>
                  <a:cubicBezTo>
                    <a:pt x="111494" y="-2262"/>
                    <a:pt x="127910" y="15066"/>
                    <a:pt x="157093" y="88023"/>
                  </a:cubicBezTo>
                  <a:cubicBezTo>
                    <a:pt x="168948" y="119030"/>
                    <a:pt x="187188" y="158245"/>
                    <a:pt x="197219" y="174660"/>
                  </a:cubicBezTo>
                  <a:cubicBezTo>
                    <a:pt x="222754" y="215699"/>
                    <a:pt x="221842" y="263121"/>
                    <a:pt x="195395" y="287744"/>
                  </a:cubicBezTo>
                  <a:cubicBezTo>
                    <a:pt x="168948" y="313279"/>
                    <a:pt x="122438" y="314191"/>
                    <a:pt x="97815" y="289568"/>
                  </a:cubicBezTo>
                  <a:close/>
                </a:path>
              </a:pathLst>
            </a:custGeom>
            <a:grpFill/>
            <a:ln w="912" cap="flat">
              <a:noFill/>
              <a:prstDash val="solid"/>
              <a:miter/>
            </a:ln>
          </p:spPr>
          <p:txBody>
            <a:bodyPr rtlCol="0" anchor="ctr"/>
            <a:lstStyle/>
            <a:p>
              <a:endParaRPr lang="en-US"/>
            </a:p>
          </p:txBody>
        </p:sp>
        <p:sp>
          <p:nvSpPr>
            <p:cNvPr id="24" name="Forma Livre: Forma 23">
              <a:extLst>
                <a:ext uri="{FF2B5EF4-FFF2-40B4-BE49-F238E27FC236}">
                  <a16:creationId xmlns:a16="http://schemas.microsoft.com/office/drawing/2014/main" id="{B6620F07-4F1D-CCB7-BBF2-FDF24BF12FDD}"/>
                </a:ext>
              </a:extLst>
            </p:cNvPr>
            <p:cNvSpPr/>
            <p:nvPr/>
          </p:nvSpPr>
          <p:spPr>
            <a:xfrm flipV="1">
              <a:off x="3861358" y="4394254"/>
              <a:ext cx="210308" cy="311531"/>
            </a:xfrm>
            <a:custGeom>
              <a:avLst/>
              <a:gdLst>
                <a:gd name="connsiteX0" fmla="*/ 36335 w 210308"/>
                <a:gd name="connsiteY0" fmla="*/ 302837 h 311531"/>
                <a:gd name="connsiteX1" fmla="*/ 9888 w 210308"/>
                <a:gd name="connsiteY1" fmla="*/ 192489 h 311531"/>
                <a:gd name="connsiteX2" fmla="*/ 55486 w 210308"/>
                <a:gd name="connsiteY2" fmla="*/ 81229 h 311531"/>
                <a:gd name="connsiteX3" fmla="*/ 97437 w 210308"/>
                <a:gd name="connsiteY3" fmla="*/ 6447 h 311531"/>
                <a:gd name="connsiteX4" fmla="*/ 185898 w 210308"/>
                <a:gd name="connsiteY4" fmla="*/ 21039 h 311531"/>
                <a:gd name="connsiteX5" fmla="*/ 204137 w 210308"/>
                <a:gd name="connsiteY5" fmla="*/ 83053 h 311531"/>
                <a:gd name="connsiteX6" fmla="*/ 131180 w 210308"/>
                <a:gd name="connsiteY6" fmla="*/ 268182 h 311531"/>
                <a:gd name="connsiteX7" fmla="*/ 36335 w 210308"/>
                <a:gd name="connsiteY7" fmla="*/ 302837 h 3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308" h="311531">
                  <a:moveTo>
                    <a:pt x="36335" y="302837"/>
                  </a:moveTo>
                  <a:cubicBezTo>
                    <a:pt x="-6527" y="284598"/>
                    <a:pt x="-15647" y="247207"/>
                    <a:pt x="9888" y="192489"/>
                  </a:cubicBezTo>
                  <a:cubicBezTo>
                    <a:pt x="20832" y="167866"/>
                    <a:pt x="41807" y="117707"/>
                    <a:pt x="55486" y="81229"/>
                  </a:cubicBezTo>
                  <a:cubicBezTo>
                    <a:pt x="69166" y="44750"/>
                    <a:pt x="88317" y="11007"/>
                    <a:pt x="97437" y="6447"/>
                  </a:cubicBezTo>
                  <a:cubicBezTo>
                    <a:pt x="126620" y="-9056"/>
                    <a:pt x="161275" y="-3584"/>
                    <a:pt x="185898" y="21039"/>
                  </a:cubicBezTo>
                  <a:cubicBezTo>
                    <a:pt x="205961" y="41102"/>
                    <a:pt x="208697" y="49310"/>
                    <a:pt x="204137" y="83053"/>
                  </a:cubicBezTo>
                  <a:cubicBezTo>
                    <a:pt x="198665" y="122267"/>
                    <a:pt x="162187" y="215288"/>
                    <a:pt x="131180" y="268182"/>
                  </a:cubicBezTo>
                  <a:cubicBezTo>
                    <a:pt x="110205" y="305573"/>
                    <a:pt x="73726" y="318340"/>
                    <a:pt x="36335" y="302837"/>
                  </a:cubicBezTo>
                  <a:close/>
                </a:path>
              </a:pathLst>
            </a:custGeom>
            <a:grpFill/>
            <a:ln w="912" cap="flat">
              <a:noFill/>
              <a:prstDash val="solid"/>
              <a:miter/>
            </a:ln>
          </p:spPr>
          <p:txBody>
            <a:bodyPr rtlCol="0" anchor="ctr"/>
            <a:lstStyle/>
            <a:p>
              <a:endParaRPr lang="en-US"/>
            </a:p>
          </p:txBody>
        </p:sp>
        <p:sp>
          <p:nvSpPr>
            <p:cNvPr id="25" name="Forma Livre: Forma 24">
              <a:extLst>
                <a:ext uri="{FF2B5EF4-FFF2-40B4-BE49-F238E27FC236}">
                  <a16:creationId xmlns:a16="http://schemas.microsoft.com/office/drawing/2014/main" id="{8051995A-7EB6-0A3E-2266-31922F78D4C8}"/>
                </a:ext>
              </a:extLst>
            </p:cNvPr>
            <p:cNvSpPr/>
            <p:nvPr/>
          </p:nvSpPr>
          <p:spPr>
            <a:xfrm flipV="1">
              <a:off x="2430958" y="4425324"/>
              <a:ext cx="1267635" cy="899499"/>
            </a:xfrm>
            <a:custGeom>
              <a:avLst/>
              <a:gdLst>
                <a:gd name="connsiteX0" fmla="*/ 343168 w 1267635"/>
                <a:gd name="connsiteY0" fmla="*/ 882139 h 899499"/>
                <a:gd name="connsiteX1" fmla="*/ 52251 w 1267635"/>
                <a:gd name="connsiteY1" fmla="*/ 584838 h 899499"/>
                <a:gd name="connsiteX2" fmla="*/ -3380 w 1267635"/>
                <a:gd name="connsiteY2" fmla="*/ 139797 h 899499"/>
                <a:gd name="connsiteX3" fmla="*/ 22156 w 1267635"/>
                <a:gd name="connsiteY3" fmla="*/ 86903 h 899499"/>
                <a:gd name="connsiteX4" fmla="*/ 174454 w 1267635"/>
                <a:gd name="connsiteY4" fmla="*/ 37657 h 899499"/>
                <a:gd name="connsiteX5" fmla="*/ 999785 w 1267635"/>
                <a:gd name="connsiteY5" fmla="*/ 23065 h 899499"/>
                <a:gd name="connsiteX6" fmla="*/ 1264256 w 1267635"/>
                <a:gd name="connsiteY6" fmla="*/ 138885 h 899499"/>
                <a:gd name="connsiteX7" fmla="*/ 1208626 w 1267635"/>
                <a:gd name="connsiteY7" fmla="*/ 584838 h 899499"/>
                <a:gd name="connsiteX8" fmla="*/ 904941 w 1267635"/>
                <a:gd name="connsiteY8" fmla="*/ 885787 h 899499"/>
                <a:gd name="connsiteX9" fmla="*/ 781825 w 1267635"/>
                <a:gd name="connsiteY9" fmla="*/ 880315 h 899499"/>
                <a:gd name="connsiteX10" fmla="*/ 479964 w 1267635"/>
                <a:gd name="connsiteY10" fmla="*/ 880315 h 899499"/>
                <a:gd name="connsiteX11" fmla="*/ 343168 w 1267635"/>
                <a:gd name="connsiteY11" fmla="*/ 882139 h 89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635" h="899499">
                  <a:moveTo>
                    <a:pt x="343168" y="882139"/>
                  </a:moveTo>
                  <a:cubicBezTo>
                    <a:pt x="206373" y="838365"/>
                    <a:pt x="86905" y="717073"/>
                    <a:pt x="52251" y="584838"/>
                  </a:cubicBezTo>
                  <a:cubicBezTo>
                    <a:pt x="42219" y="546535"/>
                    <a:pt x="-3380" y="181748"/>
                    <a:pt x="-3380" y="139797"/>
                  </a:cubicBezTo>
                  <a:cubicBezTo>
                    <a:pt x="-3380" y="126118"/>
                    <a:pt x="7564" y="103319"/>
                    <a:pt x="22156" y="86903"/>
                  </a:cubicBezTo>
                  <a:cubicBezTo>
                    <a:pt x="44955" y="61368"/>
                    <a:pt x="55898" y="57720"/>
                    <a:pt x="174454" y="37657"/>
                  </a:cubicBezTo>
                  <a:cubicBezTo>
                    <a:pt x="449869" y="-9765"/>
                    <a:pt x="738963" y="-14325"/>
                    <a:pt x="999785" y="23065"/>
                  </a:cubicBezTo>
                  <a:cubicBezTo>
                    <a:pt x="1231425" y="56808"/>
                    <a:pt x="1264256" y="71400"/>
                    <a:pt x="1264256" y="138885"/>
                  </a:cubicBezTo>
                  <a:cubicBezTo>
                    <a:pt x="1264256" y="186308"/>
                    <a:pt x="1219570" y="541975"/>
                    <a:pt x="1208626" y="584838"/>
                  </a:cubicBezTo>
                  <a:cubicBezTo>
                    <a:pt x="1172147" y="723457"/>
                    <a:pt x="1049944" y="844749"/>
                    <a:pt x="904941" y="885787"/>
                  </a:cubicBezTo>
                  <a:cubicBezTo>
                    <a:pt x="852959" y="901291"/>
                    <a:pt x="850223" y="901291"/>
                    <a:pt x="781825" y="880315"/>
                  </a:cubicBezTo>
                  <a:cubicBezTo>
                    <a:pt x="689716" y="852044"/>
                    <a:pt x="565689" y="852044"/>
                    <a:pt x="479964" y="880315"/>
                  </a:cubicBezTo>
                  <a:cubicBezTo>
                    <a:pt x="409742" y="903115"/>
                    <a:pt x="407006" y="903115"/>
                    <a:pt x="343168" y="882139"/>
                  </a:cubicBezTo>
                  <a:close/>
                </a:path>
              </a:pathLst>
            </a:custGeom>
            <a:grpFill/>
            <a:ln w="912" cap="flat">
              <a:noFill/>
              <a:prstDash val="solid"/>
              <a:miter/>
            </a:ln>
          </p:spPr>
          <p:txBody>
            <a:bodyPr rtlCol="0" anchor="ctr"/>
            <a:lstStyle/>
            <a:p>
              <a:endParaRPr lang="en-US"/>
            </a:p>
          </p:txBody>
        </p:sp>
        <p:sp>
          <p:nvSpPr>
            <p:cNvPr id="26" name="Forma Livre: Forma 25">
              <a:extLst>
                <a:ext uri="{FF2B5EF4-FFF2-40B4-BE49-F238E27FC236}">
                  <a16:creationId xmlns:a16="http://schemas.microsoft.com/office/drawing/2014/main" id="{8552A56E-9EC8-D974-FD03-6A1CCD9EE19F}"/>
                </a:ext>
              </a:extLst>
            </p:cNvPr>
            <p:cNvSpPr/>
            <p:nvPr/>
          </p:nvSpPr>
          <p:spPr>
            <a:xfrm flipV="1">
              <a:off x="1994910" y="4844066"/>
              <a:ext cx="162954" cy="325949"/>
            </a:xfrm>
            <a:custGeom>
              <a:avLst/>
              <a:gdLst>
                <a:gd name="connsiteX0" fmla="*/ 53353 w 162954"/>
                <a:gd name="connsiteY0" fmla="*/ 307985 h 325949"/>
                <a:gd name="connsiteX1" fmla="*/ 4107 w 162954"/>
                <a:gd name="connsiteY1" fmla="*/ 143831 h 325949"/>
                <a:gd name="connsiteX2" fmla="*/ 11402 w 162954"/>
                <a:gd name="connsiteY2" fmla="*/ 25275 h 325949"/>
                <a:gd name="connsiteX3" fmla="*/ 65209 w 162954"/>
                <a:gd name="connsiteY3" fmla="*/ -1172 h 325949"/>
                <a:gd name="connsiteX4" fmla="*/ 153669 w 162954"/>
                <a:gd name="connsiteY4" fmla="*/ 142919 h 325949"/>
                <a:gd name="connsiteX5" fmla="*/ 119015 w 162954"/>
                <a:gd name="connsiteY5" fmla="*/ 316193 h 325949"/>
                <a:gd name="connsiteX6" fmla="*/ 53353 w 162954"/>
                <a:gd name="connsiteY6" fmla="*/ 307985 h 32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954" h="325949">
                  <a:moveTo>
                    <a:pt x="53353" y="307985"/>
                  </a:moveTo>
                  <a:cubicBezTo>
                    <a:pt x="21434" y="287922"/>
                    <a:pt x="19610" y="281538"/>
                    <a:pt x="4107" y="143831"/>
                  </a:cubicBezTo>
                  <a:cubicBezTo>
                    <a:pt x="-5925" y="55370"/>
                    <a:pt x="-5013" y="48074"/>
                    <a:pt x="11402" y="25275"/>
                  </a:cubicBezTo>
                  <a:cubicBezTo>
                    <a:pt x="25082" y="7948"/>
                    <a:pt x="38761" y="652"/>
                    <a:pt x="65209" y="-1172"/>
                  </a:cubicBezTo>
                  <a:cubicBezTo>
                    <a:pt x="124486" y="-5732"/>
                    <a:pt x="138166" y="17979"/>
                    <a:pt x="153669" y="142919"/>
                  </a:cubicBezTo>
                  <a:cubicBezTo>
                    <a:pt x="168261" y="263299"/>
                    <a:pt x="160965" y="299778"/>
                    <a:pt x="119015" y="316193"/>
                  </a:cubicBezTo>
                  <a:cubicBezTo>
                    <a:pt x="88008" y="328049"/>
                    <a:pt x="87096" y="328049"/>
                    <a:pt x="53353" y="307985"/>
                  </a:cubicBezTo>
                  <a:close/>
                </a:path>
              </a:pathLst>
            </a:custGeom>
            <a:grpFill/>
            <a:ln w="912" cap="flat">
              <a:noFill/>
              <a:prstDash val="solid"/>
              <a:miter/>
            </a:ln>
          </p:spPr>
          <p:txBody>
            <a:bodyPr rtlCol="0" anchor="ctr"/>
            <a:lstStyle/>
            <a:p>
              <a:endParaRPr lang="en-US"/>
            </a:p>
          </p:txBody>
        </p:sp>
        <p:sp>
          <p:nvSpPr>
            <p:cNvPr id="27" name="Forma Livre: Forma 26">
              <a:extLst>
                <a:ext uri="{FF2B5EF4-FFF2-40B4-BE49-F238E27FC236}">
                  <a16:creationId xmlns:a16="http://schemas.microsoft.com/office/drawing/2014/main" id="{535C47B7-9E88-349D-0A65-57A5F1314A13}"/>
                </a:ext>
              </a:extLst>
            </p:cNvPr>
            <p:cNvSpPr/>
            <p:nvPr/>
          </p:nvSpPr>
          <p:spPr>
            <a:xfrm flipV="1">
              <a:off x="3979209" y="4862381"/>
              <a:ext cx="164881" cy="327532"/>
            </a:xfrm>
            <a:custGeom>
              <a:avLst/>
              <a:gdLst>
                <a:gd name="connsiteX0" fmla="*/ 34210 w 164881"/>
                <a:gd name="connsiteY0" fmla="*/ 315140 h 327532"/>
                <a:gd name="connsiteX1" fmla="*/ 3203 w 164881"/>
                <a:gd name="connsiteY1" fmla="*/ 149161 h 327532"/>
                <a:gd name="connsiteX2" fmla="*/ 36034 w 164881"/>
                <a:gd name="connsiteY2" fmla="*/ 19662 h 327532"/>
                <a:gd name="connsiteX3" fmla="*/ 139086 w 164881"/>
                <a:gd name="connsiteY3" fmla="*/ 21486 h 327532"/>
                <a:gd name="connsiteX4" fmla="*/ 151854 w 164881"/>
                <a:gd name="connsiteY4" fmla="*/ 161017 h 327532"/>
                <a:gd name="connsiteX5" fmla="*/ 97136 w 164881"/>
                <a:gd name="connsiteY5" fmla="*/ 313316 h 327532"/>
                <a:gd name="connsiteX6" fmla="*/ 34210 w 164881"/>
                <a:gd name="connsiteY6" fmla="*/ 315140 h 32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81" h="327532">
                  <a:moveTo>
                    <a:pt x="34210" y="315140"/>
                  </a:moveTo>
                  <a:cubicBezTo>
                    <a:pt x="-6829" y="294164"/>
                    <a:pt x="-11389" y="270453"/>
                    <a:pt x="3203" y="149161"/>
                  </a:cubicBezTo>
                  <a:cubicBezTo>
                    <a:pt x="14147" y="62524"/>
                    <a:pt x="21442" y="35165"/>
                    <a:pt x="36034" y="19662"/>
                  </a:cubicBezTo>
                  <a:cubicBezTo>
                    <a:pt x="63393" y="-9521"/>
                    <a:pt x="109903" y="-8609"/>
                    <a:pt x="139086" y="21486"/>
                  </a:cubicBezTo>
                  <a:cubicBezTo>
                    <a:pt x="165533" y="47021"/>
                    <a:pt x="164621" y="44285"/>
                    <a:pt x="151854" y="161017"/>
                  </a:cubicBezTo>
                  <a:cubicBezTo>
                    <a:pt x="139998" y="268629"/>
                    <a:pt x="129967" y="296900"/>
                    <a:pt x="97136" y="313316"/>
                  </a:cubicBezTo>
                  <a:cubicBezTo>
                    <a:pt x="66129" y="329731"/>
                    <a:pt x="63393" y="329731"/>
                    <a:pt x="34210" y="315140"/>
                  </a:cubicBezTo>
                  <a:close/>
                </a:path>
              </a:pathLst>
            </a:custGeom>
            <a:grpFill/>
            <a:ln w="912" cap="flat">
              <a:noFill/>
              <a:prstDash val="solid"/>
              <a:miter/>
            </a:ln>
          </p:spPr>
          <p:txBody>
            <a:bodyPr rtlCol="0" anchor="ctr"/>
            <a:lstStyle/>
            <a:p>
              <a:endParaRPr lang="en-US"/>
            </a:p>
          </p:txBody>
        </p:sp>
      </p:grpSp>
      <p:sp>
        <p:nvSpPr>
          <p:cNvPr id="28" name="Gráfico 8">
            <a:extLst>
              <a:ext uri="{FF2B5EF4-FFF2-40B4-BE49-F238E27FC236}">
                <a16:creationId xmlns:a16="http://schemas.microsoft.com/office/drawing/2014/main" id="{57A3E398-3EFC-C29D-2358-917862A54E3C}"/>
              </a:ext>
            </a:extLst>
          </p:cNvPr>
          <p:cNvSpPr/>
          <p:nvPr/>
        </p:nvSpPr>
        <p:spPr>
          <a:xfrm flipV="1">
            <a:off x="6952249" y="2317784"/>
            <a:ext cx="3593154" cy="2972861"/>
          </a:xfrm>
          <a:custGeom>
            <a:avLst/>
            <a:gdLst>
              <a:gd name="connsiteX0" fmla="*/ 1729355 w 3593154"/>
              <a:gd name="connsiteY0" fmla="*/ 2950549 h 2972861"/>
              <a:gd name="connsiteX1" fmla="*/ 1658222 w 3593154"/>
              <a:gd name="connsiteY1" fmla="*/ 2828345 h 2972861"/>
              <a:gd name="connsiteX2" fmla="*/ 1676461 w 3593154"/>
              <a:gd name="connsiteY2" fmla="*/ 2741708 h 2972861"/>
              <a:gd name="connsiteX3" fmla="*/ 1732091 w 3593154"/>
              <a:gd name="connsiteY3" fmla="*/ 2691550 h 2972861"/>
              <a:gd name="connsiteX4" fmla="*/ 1765834 w 3593154"/>
              <a:gd name="connsiteY4" fmla="*/ 2673310 h 2972861"/>
              <a:gd name="connsiteX5" fmla="*/ 1765834 w 3593154"/>
              <a:gd name="connsiteY5" fmla="*/ 2458998 h 2972861"/>
              <a:gd name="connsiteX6" fmla="*/ 1765834 w 3593154"/>
              <a:gd name="connsiteY6" fmla="*/ 2244685 h 2972861"/>
              <a:gd name="connsiteX7" fmla="*/ 1440262 w 3593154"/>
              <a:gd name="connsiteY7" fmla="*/ 2042228 h 2972861"/>
              <a:gd name="connsiteX8" fmla="*/ 1114689 w 3593154"/>
              <a:gd name="connsiteY8" fmla="*/ 1838859 h 2972861"/>
              <a:gd name="connsiteX9" fmla="*/ 888521 w 3593154"/>
              <a:gd name="connsiteY9" fmla="*/ 1838859 h 2972861"/>
              <a:gd name="connsiteX10" fmla="*/ 662353 w 3593154"/>
              <a:gd name="connsiteY10" fmla="*/ 1838859 h 2972861"/>
              <a:gd name="connsiteX11" fmla="*/ 662353 w 3593154"/>
              <a:gd name="connsiteY11" fmla="*/ 1191362 h 2972861"/>
              <a:gd name="connsiteX12" fmla="*/ 662353 w 3593154"/>
              <a:gd name="connsiteY12" fmla="*/ 543865 h 2972861"/>
              <a:gd name="connsiteX13" fmla="*/ 329484 w 3593154"/>
              <a:gd name="connsiteY13" fmla="*/ 543865 h 2972861"/>
              <a:gd name="connsiteX14" fmla="*/ -3384 w 3593154"/>
              <a:gd name="connsiteY14" fmla="*/ 543865 h 2972861"/>
              <a:gd name="connsiteX15" fmla="*/ -3384 w 3593154"/>
              <a:gd name="connsiteY15" fmla="*/ 302193 h 2972861"/>
              <a:gd name="connsiteX16" fmla="*/ -3384 w 3593154"/>
              <a:gd name="connsiteY16" fmla="*/ 60522 h 2972861"/>
              <a:gd name="connsiteX17" fmla="*/ 689712 w 3593154"/>
              <a:gd name="connsiteY17" fmla="*/ 60522 h 2972861"/>
              <a:gd name="connsiteX18" fmla="*/ 1382808 w 3593154"/>
              <a:gd name="connsiteY18" fmla="*/ 60522 h 2972861"/>
              <a:gd name="connsiteX19" fmla="*/ 1380984 w 3593154"/>
              <a:gd name="connsiteY19" fmla="*/ 299457 h 2972861"/>
              <a:gd name="connsiteX20" fmla="*/ 1378248 w 3593154"/>
              <a:gd name="connsiteY20" fmla="*/ 539305 h 2972861"/>
              <a:gd name="connsiteX21" fmla="*/ 1048115 w 3593154"/>
              <a:gd name="connsiteY21" fmla="*/ 542041 h 2972861"/>
              <a:gd name="connsiteX22" fmla="*/ 717071 w 3593154"/>
              <a:gd name="connsiteY22" fmla="*/ 543865 h 2972861"/>
              <a:gd name="connsiteX23" fmla="*/ 717071 w 3593154"/>
              <a:gd name="connsiteY23" fmla="*/ 1164003 h 2972861"/>
              <a:gd name="connsiteX24" fmla="*/ 717071 w 3593154"/>
              <a:gd name="connsiteY24" fmla="*/ 1784141 h 2972861"/>
              <a:gd name="connsiteX25" fmla="*/ 923176 w 3593154"/>
              <a:gd name="connsiteY25" fmla="*/ 1784141 h 2972861"/>
              <a:gd name="connsiteX26" fmla="*/ 1129280 w 3593154"/>
              <a:gd name="connsiteY26" fmla="*/ 1784141 h 2972861"/>
              <a:gd name="connsiteX27" fmla="*/ 1457589 w 3593154"/>
              <a:gd name="connsiteY27" fmla="*/ 1578949 h 2972861"/>
              <a:gd name="connsiteX28" fmla="*/ 1794105 w 3593154"/>
              <a:gd name="connsiteY28" fmla="*/ 1373756 h 2972861"/>
              <a:gd name="connsiteX29" fmla="*/ 2130621 w 3593154"/>
              <a:gd name="connsiteY29" fmla="*/ 1578949 h 2972861"/>
              <a:gd name="connsiteX30" fmla="*/ 2458930 w 3593154"/>
              <a:gd name="connsiteY30" fmla="*/ 1784141 h 2972861"/>
              <a:gd name="connsiteX31" fmla="*/ 2664123 w 3593154"/>
              <a:gd name="connsiteY31" fmla="*/ 1784141 h 2972861"/>
              <a:gd name="connsiteX32" fmla="*/ 2869316 w 3593154"/>
              <a:gd name="connsiteY32" fmla="*/ 1784141 h 2972861"/>
              <a:gd name="connsiteX33" fmla="*/ 2869316 w 3593154"/>
              <a:gd name="connsiteY33" fmla="*/ 1492312 h 2972861"/>
              <a:gd name="connsiteX34" fmla="*/ 2869316 w 3593154"/>
              <a:gd name="connsiteY34" fmla="*/ 1200482 h 2972861"/>
              <a:gd name="connsiteX35" fmla="*/ 2536447 w 3593154"/>
              <a:gd name="connsiteY35" fmla="*/ 1200482 h 2972861"/>
              <a:gd name="connsiteX36" fmla="*/ 2203579 w 3593154"/>
              <a:gd name="connsiteY36" fmla="*/ 1200482 h 2972861"/>
              <a:gd name="connsiteX37" fmla="*/ 2203579 w 3593154"/>
              <a:gd name="connsiteY37" fmla="*/ 963370 h 2972861"/>
              <a:gd name="connsiteX38" fmla="*/ 2203579 w 3593154"/>
              <a:gd name="connsiteY38" fmla="*/ 726258 h 2972861"/>
              <a:gd name="connsiteX39" fmla="*/ 2536447 w 3593154"/>
              <a:gd name="connsiteY39" fmla="*/ 726258 h 2972861"/>
              <a:gd name="connsiteX40" fmla="*/ 2869316 w 3593154"/>
              <a:gd name="connsiteY40" fmla="*/ 726258 h 2972861"/>
              <a:gd name="connsiteX41" fmla="*/ 2869316 w 3593154"/>
              <a:gd name="connsiteY41" fmla="*/ 508298 h 2972861"/>
              <a:gd name="connsiteX42" fmla="*/ 2869316 w 3593154"/>
              <a:gd name="connsiteY42" fmla="*/ 290338 h 2972861"/>
              <a:gd name="connsiteX43" fmla="*/ 2841957 w 3593154"/>
              <a:gd name="connsiteY43" fmla="*/ 279394 h 2972861"/>
              <a:gd name="connsiteX44" fmla="*/ 2759879 w 3593154"/>
              <a:gd name="connsiteY44" fmla="*/ 106120 h 2972861"/>
              <a:gd name="connsiteX45" fmla="*/ 2864756 w 3593154"/>
              <a:gd name="connsiteY45" fmla="*/ 332 h 2972861"/>
              <a:gd name="connsiteX46" fmla="*/ 3053533 w 3593154"/>
              <a:gd name="connsiteY46" fmla="*/ 147159 h 2972861"/>
              <a:gd name="connsiteX47" fmla="*/ 2957776 w 3593154"/>
              <a:gd name="connsiteY47" fmla="*/ 283954 h 2972861"/>
              <a:gd name="connsiteX48" fmla="*/ 2924034 w 3593154"/>
              <a:gd name="connsiteY48" fmla="*/ 297633 h 2972861"/>
              <a:gd name="connsiteX49" fmla="*/ 2924034 w 3593154"/>
              <a:gd name="connsiteY49" fmla="*/ 511946 h 2972861"/>
              <a:gd name="connsiteX50" fmla="*/ 2924034 w 3593154"/>
              <a:gd name="connsiteY50" fmla="*/ 726258 h 2972861"/>
              <a:gd name="connsiteX51" fmla="*/ 3256902 w 3593154"/>
              <a:gd name="connsiteY51" fmla="*/ 726258 h 2972861"/>
              <a:gd name="connsiteX52" fmla="*/ 3589770 w 3593154"/>
              <a:gd name="connsiteY52" fmla="*/ 726258 h 2972861"/>
              <a:gd name="connsiteX53" fmla="*/ 3589770 w 3593154"/>
              <a:gd name="connsiteY53" fmla="*/ 963370 h 2972861"/>
              <a:gd name="connsiteX54" fmla="*/ 3589770 w 3593154"/>
              <a:gd name="connsiteY54" fmla="*/ 1200482 h 2972861"/>
              <a:gd name="connsiteX55" fmla="*/ 3256902 w 3593154"/>
              <a:gd name="connsiteY55" fmla="*/ 1200482 h 2972861"/>
              <a:gd name="connsiteX56" fmla="*/ 2924034 w 3593154"/>
              <a:gd name="connsiteY56" fmla="*/ 1200482 h 2972861"/>
              <a:gd name="connsiteX57" fmla="*/ 2924034 w 3593154"/>
              <a:gd name="connsiteY57" fmla="*/ 1519671 h 2972861"/>
              <a:gd name="connsiteX58" fmla="*/ 2924034 w 3593154"/>
              <a:gd name="connsiteY58" fmla="*/ 1838859 h 2972861"/>
              <a:gd name="connsiteX59" fmla="*/ 2697866 w 3593154"/>
              <a:gd name="connsiteY59" fmla="*/ 1838859 h 2972861"/>
              <a:gd name="connsiteX60" fmla="*/ 2471698 w 3593154"/>
              <a:gd name="connsiteY60" fmla="*/ 1838859 h 2972861"/>
              <a:gd name="connsiteX61" fmla="*/ 2146125 w 3593154"/>
              <a:gd name="connsiteY61" fmla="*/ 2042228 h 2972861"/>
              <a:gd name="connsiteX62" fmla="*/ 1820552 w 3593154"/>
              <a:gd name="connsiteY62" fmla="*/ 2244685 h 2972861"/>
              <a:gd name="connsiteX63" fmla="*/ 1823288 w 3593154"/>
              <a:gd name="connsiteY63" fmla="*/ 2458086 h 2972861"/>
              <a:gd name="connsiteX64" fmla="*/ 1825112 w 3593154"/>
              <a:gd name="connsiteY64" fmla="*/ 2672398 h 2972861"/>
              <a:gd name="connsiteX65" fmla="*/ 1852471 w 3593154"/>
              <a:gd name="connsiteY65" fmla="*/ 2679694 h 2972861"/>
              <a:gd name="connsiteX66" fmla="*/ 1953700 w 3593154"/>
              <a:gd name="connsiteY66" fmla="*/ 2844760 h 2972861"/>
              <a:gd name="connsiteX67" fmla="*/ 1882566 w 3593154"/>
              <a:gd name="connsiteY67" fmla="*/ 2951461 h 2972861"/>
              <a:gd name="connsiteX68" fmla="*/ 1729355 w 3593154"/>
              <a:gd name="connsiteY68" fmla="*/ 2950549 h 2972861"/>
              <a:gd name="connsiteX69" fmla="*/ 2108734 w 3593154"/>
              <a:gd name="connsiteY69" fmla="*/ 2001190 h 2972861"/>
              <a:gd name="connsiteX70" fmla="*/ 2397828 w 3593154"/>
              <a:gd name="connsiteY70" fmla="*/ 1811500 h 2972861"/>
              <a:gd name="connsiteX71" fmla="*/ 1785897 w 3593154"/>
              <a:gd name="connsiteY71" fmla="*/ 1442153 h 2972861"/>
              <a:gd name="connsiteX72" fmla="*/ 1183999 w 3593154"/>
              <a:gd name="connsiteY72" fmla="*/ 1816972 h 2972861"/>
              <a:gd name="connsiteX73" fmla="*/ 1800489 w 3593154"/>
              <a:gd name="connsiteY73" fmla="*/ 2189967 h 2972861"/>
              <a:gd name="connsiteX74" fmla="*/ 2108734 w 3593154"/>
              <a:gd name="connsiteY74" fmla="*/ 2001190 h 2972861"/>
              <a:gd name="connsiteX75" fmla="*/ 3533228 w 3593154"/>
              <a:gd name="connsiteY75" fmla="*/ 966106 h 2972861"/>
              <a:gd name="connsiteX76" fmla="*/ 3535052 w 3593154"/>
              <a:gd name="connsiteY76" fmla="*/ 780976 h 2972861"/>
              <a:gd name="connsiteX77" fmla="*/ 2896675 w 3593154"/>
              <a:gd name="connsiteY77" fmla="*/ 780976 h 2972861"/>
              <a:gd name="connsiteX78" fmla="*/ 2258297 w 3593154"/>
              <a:gd name="connsiteY78" fmla="*/ 780976 h 2972861"/>
              <a:gd name="connsiteX79" fmla="*/ 2258297 w 3593154"/>
              <a:gd name="connsiteY79" fmla="*/ 961546 h 2972861"/>
              <a:gd name="connsiteX80" fmla="*/ 2264681 w 3593154"/>
              <a:gd name="connsiteY80" fmla="*/ 1148500 h 2972861"/>
              <a:gd name="connsiteX81" fmla="*/ 2900323 w 3593154"/>
              <a:gd name="connsiteY81" fmla="*/ 1153059 h 2972861"/>
              <a:gd name="connsiteX82" fmla="*/ 3530492 w 3593154"/>
              <a:gd name="connsiteY82" fmla="*/ 1150324 h 2972861"/>
              <a:gd name="connsiteX83" fmla="*/ 3533228 w 3593154"/>
              <a:gd name="connsiteY83" fmla="*/ 966106 h 2972861"/>
              <a:gd name="connsiteX84" fmla="*/ 1328089 w 3593154"/>
              <a:gd name="connsiteY84" fmla="*/ 302193 h 2972861"/>
              <a:gd name="connsiteX85" fmla="*/ 1328089 w 3593154"/>
              <a:gd name="connsiteY85" fmla="*/ 115240 h 2972861"/>
              <a:gd name="connsiteX86" fmla="*/ 689712 w 3593154"/>
              <a:gd name="connsiteY86" fmla="*/ 115240 h 2972861"/>
              <a:gd name="connsiteX87" fmla="*/ 51334 w 3593154"/>
              <a:gd name="connsiteY87" fmla="*/ 115240 h 2972861"/>
              <a:gd name="connsiteX88" fmla="*/ 51334 w 3593154"/>
              <a:gd name="connsiteY88" fmla="*/ 302193 h 2972861"/>
              <a:gd name="connsiteX89" fmla="*/ 51334 w 3593154"/>
              <a:gd name="connsiteY89" fmla="*/ 489147 h 2972861"/>
              <a:gd name="connsiteX90" fmla="*/ 689712 w 3593154"/>
              <a:gd name="connsiteY90" fmla="*/ 489147 h 2972861"/>
              <a:gd name="connsiteX91" fmla="*/ 1328089 w 3593154"/>
              <a:gd name="connsiteY91" fmla="*/ 489147 h 2972861"/>
              <a:gd name="connsiteX92" fmla="*/ 1328089 w 3593154"/>
              <a:gd name="connsiteY92" fmla="*/ 302193 h 297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93154" h="2972861">
                <a:moveTo>
                  <a:pt x="1729355" y="2950549"/>
                </a:moveTo>
                <a:cubicBezTo>
                  <a:pt x="1680109" y="2921366"/>
                  <a:pt x="1661870" y="2891271"/>
                  <a:pt x="1658222" y="2828345"/>
                </a:cubicBezTo>
                <a:cubicBezTo>
                  <a:pt x="1655486" y="2782746"/>
                  <a:pt x="1658222" y="2768155"/>
                  <a:pt x="1676461" y="2741708"/>
                </a:cubicBezTo>
                <a:cubicBezTo>
                  <a:pt x="1688317" y="2724381"/>
                  <a:pt x="1712940" y="2701581"/>
                  <a:pt x="1732091" y="2691550"/>
                </a:cubicBezTo>
                <a:lnTo>
                  <a:pt x="1765834" y="2673310"/>
                </a:lnTo>
                <a:lnTo>
                  <a:pt x="1765834" y="2458998"/>
                </a:lnTo>
                <a:lnTo>
                  <a:pt x="1765834" y="2244685"/>
                </a:lnTo>
                <a:lnTo>
                  <a:pt x="1440262" y="2042228"/>
                </a:lnTo>
                <a:lnTo>
                  <a:pt x="1114689" y="1838859"/>
                </a:lnTo>
                <a:lnTo>
                  <a:pt x="888521" y="1838859"/>
                </a:lnTo>
                <a:lnTo>
                  <a:pt x="662353" y="1838859"/>
                </a:lnTo>
                <a:lnTo>
                  <a:pt x="662353" y="1191362"/>
                </a:lnTo>
                <a:lnTo>
                  <a:pt x="662353" y="543865"/>
                </a:lnTo>
                <a:lnTo>
                  <a:pt x="329484" y="543865"/>
                </a:lnTo>
                <a:lnTo>
                  <a:pt x="-3384" y="543865"/>
                </a:lnTo>
                <a:lnTo>
                  <a:pt x="-3384" y="302193"/>
                </a:lnTo>
                <a:lnTo>
                  <a:pt x="-3384" y="60522"/>
                </a:lnTo>
                <a:lnTo>
                  <a:pt x="689712" y="60522"/>
                </a:lnTo>
                <a:lnTo>
                  <a:pt x="1382808" y="60522"/>
                </a:lnTo>
                <a:lnTo>
                  <a:pt x="1380984" y="299457"/>
                </a:lnTo>
                <a:lnTo>
                  <a:pt x="1378248" y="539305"/>
                </a:lnTo>
                <a:lnTo>
                  <a:pt x="1048115" y="542041"/>
                </a:lnTo>
                <a:lnTo>
                  <a:pt x="717071" y="543865"/>
                </a:lnTo>
                <a:lnTo>
                  <a:pt x="717071" y="1164003"/>
                </a:lnTo>
                <a:lnTo>
                  <a:pt x="717071" y="1784141"/>
                </a:lnTo>
                <a:lnTo>
                  <a:pt x="923176" y="1784141"/>
                </a:lnTo>
                <a:lnTo>
                  <a:pt x="1129280" y="1784141"/>
                </a:lnTo>
                <a:lnTo>
                  <a:pt x="1457589" y="1578949"/>
                </a:lnTo>
                <a:cubicBezTo>
                  <a:pt x="1638159" y="1465865"/>
                  <a:pt x="1789545" y="1373756"/>
                  <a:pt x="1794105" y="1373756"/>
                </a:cubicBezTo>
                <a:cubicBezTo>
                  <a:pt x="1798665" y="1373756"/>
                  <a:pt x="1950052" y="1465865"/>
                  <a:pt x="2130621" y="1578949"/>
                </a:cubicBezTo>
                <a:lnTo>
                  <a:pt x="2458930" y="1784141"/>
                </a:lnTo>
                <a:lnTo>
                  <a:pt x="2664123" y="1784141"/>
                </a:lnTo>
                <a:lnTo>
                  <a:pt x="2869316" y="1784141"/>
                </a:lnTo>
                <a:lnTo>
                  <a:pt x="2869316" y="1492312"/>
                </a:lnTo>
                <a:lnTo>
                  <a:pt x="2869316" y="1200482"/>
                </a:lnTo>
                <a:lnTo>
                  <a:pt x="2536447" y="1200482"/>
                </a:lnTo>
                <a:lnTo>
                  <a:pt x="2203579" y="1200482"/>
                </a:lnTo>
                <a:lnTo>
                  <a:pt x="2203579" y="963370"/>
                </a:lnTo>
                <a:lnTo>
                  <a:pt x="2203579" y="726258"/>
                </a:lnTo>
                <a:lnTo>
                  <a:pt x="2536447" y="726258"/>
                </a:lnTo>
                <a:lnTo>
                  <a:pt x="2869316" y="726258"/>
                </a:lnTo>
                <a:lnTo>
                  <a:pt x="2869316" y="508298"/>
                </a:lnTo>
                <a:lnTo>
                  <a:pt x="2869316" y="290338"/>
                </a:lnTo>
                <a:lnTo>
                  <a:pt x="2841957" y="279394"/>
                </a:lnTo>
                <a:cubicBezTo>
                  <a:pt x="2779943" y="253859"/>
                  <a:pt x="2741640" y="172694"/>
                  <a:pt x="2759879" y="106120"/>
                </a:cubicBezTo>
                <a:cubicBezTo>
                  <a:pt x="2772647" y="58698"/>
                  <a:pt x="2822805" y="8539"/>
                  <a:pt x="2864756" y="332"/>
                </a:cubicBezTo>
                <a:cubicBezTo>
                  <a:pt x="2972368" y="-19732"/>
                  <a:pt x="3053533" y="43194"/>
                  <a:pt x="3053533" y="147159"/>
                </a:cubicBezTo>
                <a:cubicBezTo>
                  <a:pt x="3053533" y="211908"/>
                  <a:pt x="3021614" y="256595"/>
                  <a:pt x="2957776" y="283954"/>
                </a:cubicBezTo>
                <a:lnTo>
                  <a:pt x="2924034" y="297633"/>
                </a:lnTo>
                <a:lnTo>
                  <a:pt x="2924034" y="511946"/>
                </a:lnTo>
                <a:lnTo>
                  <a:pt x="2924034" y="726258"/>
                </a:lnTo>
                <a:lnTo>
                  <a:pt x="3256902" y="726258"/>
                </a:lnTo>
                <a:lnTo>
                  <a:pt x="3589770" y="726258"/>
                </a:lnTo>
                <a:lnTo>
                  <a:pt x="3589770" y="963370"/>
                </a:lnTo>
                <a:lnTo>
                  <a:pt x="3589770" y="1200482"/>
                </a:lnTo>
                <a:lnTo>
                  <a:pt x="3256902" y="1200482"/>
                </a:lnTo>
                <a:lnTo>
                  <a:pt x="2924034" y="1200482"/>
                </a:lnTo>
                <a:lnTo>
                  <a:pt x="2924034" y="1519671"/>
                </a:lnTo>
                <a:lnTo>
                  <a:pt x="2924034" y="1838859"/>
                </a:lnTo>
                <a:lnTo>
                  <a:pt x="2697866" y="1838859"/>
                </a:lnTo>
                <a:lnTo>
                  <a:pt x="2471698" y="1838859"/>
                </a:lnTo>
                <a:lnTo>
                  <a:pt x="2146125" y="2042228"/>
                </a:lnTo>
                <a:lnTo>
                  <a:pt x="1820552" y="2244685"/>
                </a:lnTo>
                <a:lnTo>
                  <a:pt x="1823288" y="2458086"/>
                </a:lnTo>
                <a:lnTo>
                  <a:pt x="1825112" y="2672398"/>
                </a:lnTo>
                <a:lnTo>
                  <a:pt x="1852471" y="2679694"/>
                </a:lnTo>
                <a:cubicBezTo>
                  <a:pt x="1911749" y="2694286"/>
                  <a:pt x="1965555" y="2782746"/>
                  <a:pt x="1953700" y="2844760"/>
                </a:cubicBezTo>
                <a:cubicBezTo>
                  <a:pt x="1945492" y="2886711"/>
                  <a:pt x="1916309" y="2930485"/>
                  <a:pt x="1882566" y="2951461"/>
                </a:cubicBezTo>
                <a:cubicBezTo>
                  <a:pt x="1842439" y="2976084"/>
                  <a:pt x="1772218" y="2975172"/>
                  <a:pt x="1729355" y="2950549"/>
                </a:cubicBezTo>
                <a:close/>
                <a:moveTo>
                  <a:pt x="2108734" y="2001190"/>
                </a:moveTo>
                <a:cubicBezTo>
                  <a:pt x="2271976" y="1899961"/>
                  <a:pt x="2401476" y="1814236"/>
                  <a:pt x="2397828" y="1811500"/>
                </a:cubicBezTo>
                <a:cubicBezTo>
                  <a:pt x="2362261" y="1780494"/>
                  <a:pt x="1795929" y="1437594"/>
                  <a:pt x="1785897" y="1442153"/>
                </a:cubicBezTo>
                <a:cubicBezTo>
                  <a:pt x="1767658" y="1448537"/>
                  <a:pt x="1181263" y="1814236"/>
                  <a:pt x="1183999" y="1816972"/>
                </a:cubicBezTo>
                <a:cubicBezTo>
                  <a:pt x="1208622" y="1839771"/>
                  <a:pt x="1792281" y="2193615"/>
                  <a:pt x="1800489" y="2189967"/>
                </a:cubicBezTo>
                <a:cubicBezTo>
                  <a:pt x="1807785" y="2187231"/>
                  <a:pt x="1946404" y="2102418"/>
                  <a:pt x="2108734" y="2001190"/>
                </a:cubicBezTo>
                <a:close/>
                <a:moveTo>
                  <a:pt x="3533228" y="966106"/>
                </a:moveTo>
                <a:lnTo>
                  <a:pt x="3535052" y="780976"/>
                </a:lnTo>
                <a:lnTo>
                  <a:pt x="2896675" y="780976"/>
                </a:lnTo>
                <a:lnTo>
                  <a:pt x="2258297" y="780976"/>
                </a:lnTo>
                <a:lnTo>
                  <a:pt x="2258297" y="961546"/>
                </a:lnTo>
                <a:cubicBezTo>
                  <a:pt x="2258297" y="1060951"/>
                  <a:pt x="2261033" y="1145764"/>
                  <a:pt x="2264681" y="1148500"/>
                </a:cubicBezTo>
                <a:cubicBezTo>
                  <a:pt x="2267417" y="1152147"/>
                  <a:pt x="2553775" y="1153971"/>
                  <a:pt x="2900323" y="1153059"/>
                </a:cubicBezTo>
                <a:lnTo>
                  <a:pt x="3530492" y="1150324"/>
                </a:lnTo>
                <a:lnTo>
                  <a:pt x="3533228" y="966106"/>
                </a:lnTo>
                <a:close/>
                <a:moveTo>
                  <a:pt x="1328089" y="302193"/>
                </a:moveTo>
                <a:lnTo>
                  <a:pt x="1328089" y="115240"/>
                </a:lnTo>
                <a:lnTo>
                  <a:pt x="689712" y="115240"/>
                </a:lnTo>
                <a:lnTo>
                  <a:pt x="51334" y="115240"/>
                </a:lnTo>
                <a:lnTo>
                  <a:pt x="51334" y="302193"/>
                </a:lnTo>
                <a:lnTo>
                  <a:pt x="51334" y="489147"/>
                </a:lnTo>
                <a:lnTo>
                  <a:pt x="689712" y="489147"/>
                </a:lnTo>
                <a:lnTo>
                  <a:pt x="1328089" y="489147"/>
                </a:lnTo>
                <a:lnTo>
                  <a:pt x="1328089" y="302193"/>
                </a:lnTo>
                <a:close/>
              </a:path>
            </a:pathLst>
          </a:custGeom>
          <a:solidFill>
            <a:srgbClr val="465359"/>
          </a:solidFill>
          <a:ln w="912" cap="flat">
            <a:noFill/>
            <a:prstDash val="solid"/>
            <a:miter/>
          </a:ln>
        </p:spPr>
        <p:txBody>
          <a:bodyPr rtlCol="0" anchor="ctr"/>
          <a:lstStyle/>
          <a:p>
            <a:endParaRPr lang="en-US"/>
          </a:p>
        </p:txBody>
      </p:sp>
    </p:spTree>
    <p:extLst>
      <p:ext uri="{BB962C8B-B14F-4D97-AF65-F5344CB8AC3E}">
        <p14:creationId xmlns:p14="http://schemas.microsoft.com/office/powerpoint/2010/main" val="183157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23_TF33552983" id="{3F923CBD-04A0-41B3-B873-EF426160762E}" vid="{54083136-2BEC-4495-B8B7-3CA1817B37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{542115EA-A7D5-4B15-BD49-997C7A1EDDF5}tf33552983_win32</Template>
  <TotalTime>49561</TotalTime>
  <Words>4520</Words>
  <Application>Microsoft Office PowerPoint</Application>
  <PresentationFormat>Widescreen</PresentationFormat>
  <Paragraphs>1464</Paragraphs>
  <Slides>62</Slides>
  <Notes>17</Notes>
  <HiddenSlides>2</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62</vt:i4>
      </vt:variant>
    </vt:vector>
  </HeadingPairs>
  <TitlesOfParts>
    <vt:vector size="72" baseType="lpstr">
      <vt:lpstr>Arial</vt:lpstr>
      <vt:lpstr>Calibri</vt:lpstr>
      <vt:lpstr>Cambria Math</vt:lpstr>
      <vt:lpstr>CMTI10</vt:lpstr>
      <vt:lpstr>Franklin Gothic Book</vt:lpstr>
      <vt:lpstr>Franklin Gothic Demi</vt:lpstr>
      <vt:lpstr>LMRoman10-Regular</vt:lpstr>
      <vt:lpstr>Verdana</vt:lpstr>
      <vt:lpstr>Wingdings 2</vt:lpstr>
      <vt:lpstr>DividendVTI</vt:lpstr>
      <vt:lpstr>Enhancing Runtime Monitors of Cyber-Physical Systems using Negative Selection</vt:lpstr>
      <vt:lpstr>Summary</vt:lpstr>
      <vt:lpstr>introduction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Background</vt:lpstr>
      <vt:lpstr>Apresentação do PowerPoint</vt:lpstr>
      <vt:lpstr>Apresentação do PowerPoint</vt:lpstr>
      <vt:lpstr>Apresentação do PowerPoint</vt:lpstr>
      <vt:lpstr>Apresentação do PowerPoint</vt:lpstr>
      <vt:lpstr>Apresentação do PowerPoint</vt:lpstr>
      <vt:lpstr>Running example: body sensor network</vt:lpstr>
      <vt:lpstr>Apresentação do PowerPoint</vt:lpstr>
      <vt:lpstr>Enhancing Property Specification of Cyber-Physical  Systems using Negative Selection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Evaluation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Related work</vt:lpstr>
      <vt:lpstr>Apresentação do PowerPoint</vt:lpstr>
      <vt:lpstr>Apresentação do PowerPoint</vt:lpstr>
      <vt:lpstr>conclusion</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Elogroup Locado XXV</dc:creator>
  <cp:lastModifiedBy>João Paulo Araujo</cp:lastModifiedBy>
  <cp:revision>144</cp:revision>
  <cp:lastPrinted>2022-03-31T16:24:47Z</cp:lastPrinted>
  <dcterms:created xsi:type="dcterms:W3CDTF">2021-02-18T00:27:26Z</dcterms:created>
  <dcterms:modified xsi:type="dcterms:W3CDTF">2022-12-16T14:41:27Z</dcterms:modified>
</cp:coreProperties>
</file>